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2.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257" r:id="rId2"/>
    <p:sldId id="307" r:id="rId3"/>
    <p:sldId id="381" r:id="rId4"/>
    <p:sldId id="346" r:id="rId5"/>
    <p:sldId id="259" r:id="rId6"/>
    <p:sldId id="375" r:id="rId7"/>
    <p:sldId id="376" r:id="rId8"/>
    <p:sldId id="382" r:id="rId9"/>
    <p:sldId id="377" r:id="rId10"/>
    <p:sldId id="379" r:id="rId11"/>
    <p:sldId id="383" r:id="rId12"/>
    <p:sldId id="380" r:id="rId13"/>
    <p:sldId id="344" r:id="rId14"/>
    <p:sldId id="347" r:id="rId15"/>
    <p:sldId id="260" r:id="rId16"/>
    <p:sldId id="348" r:id="rId17"/>
    <p:sldId id="359" r:id="rId18"/>
    <p:sldId id="385" r:id="rId19"/>
    <p:sldId id="384" r:id="rId20"/>
    <p:sldId id="386" r:id="rId21"/>
    <p:sldId id="387" r:id="rId22"/>
    <p:sldId id="388" r:id="rId23"/>
    <p:sldId id="389" r:id="rId24"/>
    <p:sldId id="362" r:id="rId25"/>
    <p:sldId id="363" r:id="rId26"/>
    <p:sldId id="361" r:id="rId27"/>
    <p:sldId id="378" r:id="rId28"/>
    <p:sldId id="360" r:id="rId29"/>
    <p:sldId id="355" r:id="rId30"/>
    <p:sldId id="358" r:id="rId31"/>
    <p:sldId id="364" r:id="rId32"/>
    <p:sldId id="365" r:id="rId33"/>
    <p:sldId id="390" r:id="rId34"/>
    <p:sldId id="366" r:id="rId35"/>
    <p:sldId id="367" r:id="rId36"/>
    <p:sldId id="368" r:id="rId37"/>
    <p:sldId id="369" r:id="rId38"/>
    <p:sldId id="370" r:id="rId39"/>
    <p:sldId id="371" r:id="rId40"/>
    <p:sldId id="372" r:id="rId41"/>
    <p:sldId id="373" r:id="rId42"/>
    <p:sldId id="374" r:id="rId43"/>
    <p:sldId id="296" r:id="rId44"/>
    <p:sldId id="391" r:id="rId45"/>
    <p:sldId id="262" r:id="rId46"/>
    <p:sldId id="311" r:id="rId47"/>
    <p:sldId id="321" r:id="rId48"/>
    <p:sldId id="312" r:id="rId49"/>
    <p:sldId id="334" r:id="rId50"/>
    <p:sldId id="335" r:id="rId51"/>
    <p:sldId id="336" r:id="rId52"/>
    <p:sldId id="340" r:id="rId53"/>
    <p:sldId id="341" r:id="rId54"/>
    <p:sldId id="313" r:id="rId55"/>
    <p:sldId id="342" r:id="rId56"/>
    <p:sldId id="314" r:id="rId57"/>
    <p:sldId id="315" r:id="rId58"/>
    <p:sldId id="325" r:id="rId59"/>
    <p:sldId id="326" r:id="rId60"/>
    <p:sldId id="331" r:id="rId61"/>
    <p:sldId id="332" r:id="rId62"/>
    <p:sldId id="327" r:id="rId63"/>
    <p:sldId id="328" r:id="rId64"/>
    <p:sldId id="337" r:id="rId65"/>
    <p:sldId id="338" r:id="rId66"/>
    <p:sldId id="339" r:id="rId67"/>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1080" y="4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7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5D6C058-201F-4A07-BE76-FA40CD062DFF}"/>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Tahoma" charset="0"/>
                <a:ea typeface="ＭＳ Ｐゴシック" charset="-128"/>
              </a:defRPr>
            </a:lvl1pPr>
          </a:lstStyle>
          <a:p>
            <a:pPr>
              <a:defRPr/>
            </a:pPr>
            <a:endParaRPr lang="en-US"/>
          </a:p>
        </p:txBody>
      </p:sp>
      <p:sp>
        <p:nvSpPr>
          <p:cNvPr id="38915" name="Rectangle 3">
            <a:extLst>
              <a:ext uri="{FF2B5EF4-FFF2-40B4-BE49-F238E27FC236}">
                <a16:creationId xmlns:a16="http://schemas.microsoft.com/office/drawing/2014/main" id="{9F436240-1218-4C34-A87E-EDB4D53305F2}"/>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Tahoma" charset="0"/>
                <a:ea typeface="ＭＳ Ｐゴシック" charset="-128"/>
              </a:defRPr>
            </a:lvl1pPr>
          </a:lstStyle>
          <a:p>
            <a:pPr>
              <a:defRPr/>
            </a:pPr>
            <a:endParaRPr lang="en-US"/>
          </a:p>
        </p:txBody>
      </p:sp>
      <p:sp>
        <p:nvSpPr>
          <p:cNvPr id="38916" name="Rectangle 4">
            <a:extLst>
              <a:ext uri="{FF2B5EF4-FFF2-40B4-BE49-F238E27FC236}">
                <a16:creationId xmlns:a16="http://schemas.microsoft.com/office/drawing/2014/main" id="{94DD1E01-5106-4018-A3A7-F6738997E1EC}"/>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Tahoma" charset="0"/>
                <a:ea typeface="ＭＳ Ｐゴシック" charset="-128"/>
              </a:defRPr>
            </a:lvl1pPr>
          </a:lstStyle>
          <a:p>
            <a:pPr>
              <a:defRPr/>
            </a:pPr>
            <a:endParaRPr lang="en-US"/>
          </a:p>
        </p:txBody>
      </p:sp>
      <p:sp>
        <p:nvSpPr>
          <p:cNvPr id="38917" name="Rectangle 5">
            <a:extLst>
              <a:ext uri="{FF2B5EF4-FFF2-40B4-BE49-F238E27FC236}">
                <a16:creationId xmlns:a16="http://schemas.microsoft.com/office/drawing/2014/main" id="{9CF27FA4-37B9-4283-87F9-1814C995B4A8}"/>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atin typeface="Tahoma" panose="020B0604030504040204" pitchFamily="34" charset="0"/>
              </a:defRPr>
            </a:lvl1pPr>
          </a:lstStyle>
          <a:p>
            <a:pPr>
              <a:defRPr/>
            </a:pPr>
            <a:fld id="{E09379DE-B9E6-420D-8D56-BE0940B5415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45.569"/>
    </inkml:context>
    <inkml:brush xml:id="br0">
      <inkml:brushProperty name="width" value="0.05" units="cm"/>
      <inkml:brushProperty name="height" value="0.05" units="cm"/>
    </inkml:brush>
  </inkml:definitions>
  <inkml:trace contextRef="#ctx0" brushRef="#br0">42 1 1608,'0'0'306,"-1"1"0,1 0 0,-1 0 0,1 0 0,-1 0 0,1 0 0,-1-1 0,0 1 0,1 0 0,-1-1 0,0 1 0,0 0 1,0-1-1,1 1 0,-1-1 0,0 1 0,0-1 0,0 0 0,0 1 0,0-1 0,0 0 0,0 1 0,0-1 0,-1 0 0,-17 9 3759,19-9-3976,-1 1-1,1-1 0,0 1 1,-1-1-1,1 1 1,0-1-1,0 1 0,0 0 1,-1-1-1,1 1 0,0-1 1,0 1-1,0 0 0,0-1 1,0 1-1,0-1 0,0 1 1,0 0-1,0-1 0,1 1 1,-1-1-1,0 1 0,0-1 1,0 1-1,1 0 0,-1-1 1,0 1-1,1-1 0,-1 1 1,0-1-1,1 0 0,-1 1 1,1 0-1,4 4 293,0 1 0,0-1-1,0-1 1,0 1 0,1-1-1,0 1 1,0-2 0,0 1 0,9 4-1,68 23 568,-61-24-648,24 6-19,1-1 1,0-3 0,65 6-1,150-4 180,-217-10-394,891-15 380,-541 2-421,-157 3-35,268 3-31,-130 12-876,-376-9-118,1 0-1,-1 1 0,1-1 1,0 0-1,-1 1 1,1-1-1,1 1 0,-1-1 1,0 1-1,3-4 0,7-3-1262,0 0 0,0 1 0,22-12 0,1 5 413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0.916"/>
    </inkml:context>
    <inkml:brush xml:id="br0">
      <inkml:brushProperty name="width" value="0.05" units="cm"/>
      <inkml:brushProperty name="height" value="0.05" units="cm"/>
      <inkml:brushProperty name="color" value="#E71224"/>
    </inkml:brush>
  </inkml:definitions>
  <inkml:trace contextRef="#ctx0" brushRef="#br0">27 37 1176,'-26'0'11518,"411"-3"-6556,0 1-4360,207-14-365,2 1-57,-482 14-179,667 17 25,773 20 20,-1492-36-22,17-1-30,100 12 1,-169-10-540,44 5 1070,-38-6-3189,-25-6-5576,-18-9 3251,4 9 2941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58.964"/>
    </inkml:context>
    <inkml:brush xml:id="br0">
      <inkml:brushProperty name="width" value="0.05" units="cm"/>
      <inkml:brushProperty name="height" value="0.05" units="cm"/>
      <inkml:brushProperty name="color" value="#E71224"/>
    </inkml:brush>
  </inkml:definitions>
  <inkml:trace contextRef="#ctx0" brushRef="#br0">4433 490 448,'-168'-36'883,"-1"7"1,-2 8-1,-172 0 1,-517 47-644,600-8-111,2 13 1,-387 94 0,509-85-45,1 5 1,-146 72 0,187-70 17,1 4 1,4 4-1,-131 104 1,142-93-26,-96 105 1,134-126-52,2 2 0,2 2 0,-48 87 0,74-119 5,1 2 0,1-1 0,1 1 0,1 1 0,0-1 0,2 1 0,0 0 0,-2 38-1,6-43 2,1 0-1,0 0 1,1 0 0,1 0-1,0 0 1,1 0-1,1-1 1,0 0-1,1 0 1,1 0-1,0-1 1,12 18-1,8 4 37,1 0 1,1-2-1,2-2 0,1 0 0,2-2 0,57 37 0,13 0 38,124 57 0,-63-47-59,4-8 1,3-7 0,2-8 0,198 35 0,731 58 200,-390-95 446,1408-83 1,552-241 2,-1899 155-494,776-223 1,-878 139 118,-493 136-156,282-148-1,-412 187-156,-1-1 0,-2-3-1,-1-1 1,76-71-1,-107 88-9,-1 0 0,0-1-1,-1-1 1,-1 1-1,-1-2 1,0 0-1,9-22 1,-15 28-1,0-1 0,-1 1 0,0-1-1,-1 0 1,0 0 0,-1 0 0,-1 0 0,0 1 0,-1-1 0,0 0 0,-1 0-1,-4-17 1,-1 7-3,-2 1 0,0-1 0,-2 1-1,0 1 1,-2 0 0,0 1 0,-1 0-1,-1 1 1,-1 0 0,-29-25 0,-7-2-4,-2 2 0,-92-55 0,6 17-18,-3 6 1,-260-97 0,-333-46-69,347 139 34,-4 16 1,-422-12 0,-797 77-182,1022 34-1319,-828 157 0,609 14-3076,609-139 3223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1.701"/>
    </inkml:context>
    <inkml:brush xml:id="br0">
      <inkml:brushProperty name="width" value="0.05" units="cm"/>
      <inkml:brushProperty name="height" value="0.05" units="cm"/>
      <inkml:brushProperty name="color" value="#E71224"/>
    </inkml:brush>
  </inkml:definitions>
  <inkml:trace contextRef="#ctx0" brushRef="#br0">0 3170 332,'59'-3'1797,"-1"-1"0,98-21 0,114-44-1083,-107 25-264,684-211 1775,-723 206-1965,-1-6-1,-3-5 1,-2-5-1,170-125 1,-218 136-170,-2-3-1,-2-4 1,-3-1 0,103-135 0,-142 164-67,-2-1-1,-1-1 1,-2-1 0,-1-1-1,-2 0 1,-2-1 0,-1 0-1,-2-1 1,-2-1 0,-2 0-1,-1 0 1,-2 0 0,-1-43-1,-7 30-45,-2 0-1,-2 1 1,-3 0-1,-2 1 1,-2 1 0,-27-62-1,2 23-87,-4 3 0,-83-122 1,89 152-161,-3 2-1,-3 1 1,-67-63 0,83 90-262,-2 2 0,0 0 0,-2 2 0,0 2 0,-2 1 0,0 1 0,-54-20 0,25 19-1144,-102-18 0,45 19 192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2.775"/>
    </inkml:context>
    <inkml:brush xml:id="br0">
      <inkml:brushProperty name="width" value="0.05" units="cm"/>
      <inkml:brushProperty name="height" value="0.05" units="cm"/>
      <inkml:brushProperty name="color" value="#E71224"/>
    </inkml:brush>
  </inkml:definitions>
  <inkml:trace contextRef="#ctx0" brushRef="#br0">1010 126 192,'-12'-10'486,"-1"1"0,-1 1 0,0 0 0,0 0 0,0 2 0,-1 0 0,-22-6 0,-114-20 1066,94 22-1445,-26 0-66,-1 3 0,-161 10 0,197-1-63,1 2 1,0 2-1,-47 13 0,93-19 22,0 0-1,0 0 1,0 1-1,0-1 1,0 0-1,0 1 1,0-1-1,0 0 0,1 1 1,-1-1-1,0 1 1,0-1-1,0 1 1,1 0-1,-1-1 1,0 1-1,0 0 1,1-1-1,-1 1 1,1 0-1,-1 0 1,1 0-1,-1 0 1,1-1-1,0 1 1,-1 0-1,1 0 1,0 0-1,-1 1 1,2 1 0,-1-1 1,0 0-1,1 0 1,0 0 0,-1 0-1,1 0 1,0 0 0,0 0-1,0 0 1,0-1-1,0 1 1,4 3 0,6 7 13,0-1 0,24 19 0,-30-27-9,95 69-98,2-4 0,4-5 0,170 74 0,-271-134-148,14 6-361,-15-10-403,-6-7-917,-14-11 789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3.179"/>
    </inkml:context>
    <inkml:brush xml:id="br0">
      <inkml:brushProperty name="width" value="0.05" units="cm"/>
      <inkml:brushProperty name="height" value="0.05" units="cm"/>
      <inkml:brushProperty name="color" value="#E71224"/>
    </inkml:brush>
  </inkml:definitions>
  <inkml:trace contextRef="#ctx0" brushRef="#br0">570 5 436,'55'-5'1676,"-27"10"116,-19 11 61,-9 5-1,-18 15-968,-10 10-556,-18 11-292,0 5-132,-27 0-60,-1 6-28,-9-1-240,10 0-544,-1-5-336,10-5-181,18-11-95,9-15-24</inkml:trace>
  <inkml:trace contextRef="#ctx0" brushRef="#br0" timeOffset="1">588 719 1020,'46'0'2220,"-18"10"209,-19 6 91,-18-1-88,-9 6-1496,-10 5-1176,0-5-864,-17-1-584,8 1-440,-18-6-93,-1-4 293,-8-6 432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4.436"/>
    </inkml:context>
    <inkml:brush xml:id="br0">
      <inkml:brushProperty name="width" value="0.05" units="cm"/>
      <inkml:brushProperty name="height" value="0.05" units="cm"/>
      <inkml:brushProperty name="color" value="#E71224"/>
    </inkml:brush>
  </inkml:definitions>
  <inkml:trace contextRef="#ctx0" brushRef="#br0">93 54 892,'-1'-1'232,"-40"-42"1901,40 42-2053,0 0 0,1 1 0,-1-1 0,0 0 0,0 0 0,0 1 0,0-1 0,0 1 0,0-1 0,0 1 0,0-1 0,0 1 0,0-1 0,0 1 0,0 0 0,0 0 0,0-1 0,0 1 0,0 0 0,0 0 0,0 0 0,-1 0 0,1 0 0,0 1 0,0-1 0,0 0 0,0 0 0,0 1 0,0-1 0,0 1 0,0-1 0,0 1 0,0-1 0,0 1 0,0-1 0,0 1 0,0 0 0,1 0 0,-1-1 0,0 1 0,0 0 0,1 0 0,-1 0 0,1 0 0,-1 0 0,1 0 0,-1 0 0,1 0 0,-1 2 0,0 2 122,-1-1 0,1 1 0,1 0 0,-1 0 0,1 0 0,0 0 1,0 0-1,0 0 0,1 0 0,1 8 0,19 59 727,-13-48-702,326 1234 2356,-262-801-1919,14 517 0,-81-834-978,11 179-882,-8-228-184,29 126 0,-33-198 800,0 0 0,1-1 1,1 1-1,1-1 0,1 0 0,0-1 1,1 0-1,20 27 0,-16-32-813,-12-12 1348,-1 0 0,0 0 0,1 0 0,-1 0 0,0 0 0,1 0 0,-1 0 0,0 0 0,1 0 0,-1-1 0,0 1 0,1 0 0,-1 0 0,0 0 0,0-1 0,1 1 0,-1 0 0,0 0 0,0-1 0,1 1 0,-1 0 0,0 0 0,0-1 0,0 1 0,0 0 0,0-1 0,1 1 0,-1 0 0,0-1 0,0 1 0,0 0 0,0-1 0,0 1-1,0 0 1,0-1 0,0 1 0,0 0 0,0-1 0,0 1 0,0 0 0,0-1 0,-1 1 0,1 0 0,0-1 0,0 1 0,0-1 0,0-35-1353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5.229"/>
    </inkml:context>
    <inkml:brush xml:id="br0">
      <inkml:brushProperty name="width" value="0.05" units="cm"/>
      <inkml:brushProperty name="height" value="0.05" units="cm"/>
      <inkml:brushProperty name="color" value="#E71224"/>
    </inkml:brush>
  </inkml:definitions>
  <inkml:trace contextRef="#ctx0" brushRef="#br0">0 1312 8,'8'-32'1097,"-2"-1"0,-1 0-1,-1 0 1,-2 0 0,-1 0 0,-2-1-1,-7-46 1,5 68-524,0 0 283,1 0 1,0-1-1,1 1 1,0 0-1,1-22 0,1 29-742,0 1 0,1-1 0,-1 1 0,1 0 0,-1-1 0,1 1 0,1 0-1,-1 0 1,0 0 0,1 1 0,0-1 0,0 0 0,0 1 0,0 0 0,1 0-1,-1 0 1,1 0 0,0 0 0,5-2 0,14-6-92,-1 0-1,2 2 1,-1 1 0,26-6 0,-9 2-30,1553-408 479,-1590 419-474,83-20-66,856-191-790,-715 173 759,2 10 1,269 0-1,350 70 368,-720-31-186,-96-8-61,93 7 189,174 34 0,-262-35-166,0 1 0,0 3 0,-1 1 1,-1 1-1,0 2 0,-1 2 0,0 1 1,-2 1-1,33 28 0,-22-9-16,-1 2 0,62 80 1,61 110-46,-93-126 2,159 216-218,14-11 0,455 446 0,-288-386-344,-176-162 55,-233-206 515,39 35-182,-3 1-1,44 53 1,-71-75 104,-1 0 0,-1 1 1,0 0-1,-1 0 0,-1 1 1,0 0-1,-2 1 0,0 0 0,-1 0 1,2 19-1,3 63-968,-8 185-1,-5-142 211,3 176-636,0 680 5849,1-999-4359,-1 0 1,0 0 0,0-1-1,0 1 1,0 0-1,-1-1 1,1 1 0,0 0-1,0 0 1,0-1 0,-1 1-1,1 0 1,0-1 0,-1 1-1,1 0 1,0-1-1,-1 1 1,1-1 0,-1 1-1,1-1 1,-1 1 0,1-1-1,-2 2 1,-3 0 25,0 1 0,-1-1-1,1 0 1,-1 0 0,0-1 0,1 0 0,-8 1 0,-289 28 587,-2536 115 2153,393-119-5312,2445-26 2532,-609-42-7144,578 38 6125,2-2 0,-1-1 0,1-1 0,-56-23-1,25-5-1079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5.881"/>
    </inkml:context>
    <inkml:brush xml:id="br0">
      <inkml:brushProperty name="width" value="0.05" units="cm"/>
      <inkml:brushProperty name="height" value="0.05" units="cm"/>
      <inkml:brushProperty name="color" value="#E71224"/>
    </inkml:brush>
  </inkml:definitions>
  <inkml:trace contextRef="#ctx0" brushRef="#br0">15 709 792,'-14'12'3508,"23"-5"-695,38-5 329,-37-2-3046,126-7 2314,200-36-1,-175 19-1382,456-60 1117,883-125-1773,-1052 145-870,470-72-995,-313 32-3819,-580 100 4603,-19 4 397,-1-1 0,1 1-1,-1-1 1,0-1 0,1 1-1,-1-1 1,0 0 0,0 0 0,0 0-1,0-1 1,6-4 0,-11 7 272,0 0 1,0 0-1,1 0 1,-1 0-1,0 0 1,0-1-1,0 1 1,1 0-1,-1 0 1,0 0-1,0-1 0,0 1 1,0 0-1,0 0 1,1-1-1,-1 1 1,0 0-1,0 0 1,0-1-1,0 1 1,0 0-1,0 0 1,0-1-1,0 1 1,0 0-1,0 0 1,0-1-1,0 1 1,0 0-1,0 0 1,0-1-1,0 1 1,0 0-1,-1 0 1,1-1-1,0 1 1,0 0-1,0 0 1,0 0-1,0-1 1,-1 1-1,1 0 1,0 0-1,0 0 1,0-1-1,0 1 1,-1 0-1,1 0 1,0 0-1,0 0 0,-1 0 1,1 0-1,0-1 1,-1 1-1,-34-10-1982,-25 0 214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6.770"/>
    </inkml:context>
    <inkml:brush xml:id="br0">
      <inkml:brushProperty name="width" value="0.05" units="cm"/>
      <inkml:brushProperty name="height" value="0.05" units="cm"/>
      <inkml:brushProperty name="color" value="#E71224"/>
    </inkml:brush>
  </inkml:definitions>
  <inkml:trace contextRef="#ctx0" brushRef="#br0">1 61 1480,'0'-2'280,"0"-1"0,0 1 0,0-1 0,0 1-1,0-1 1,1 1 0,-1-1 0,1 1 0,-1-1 0,1 1 0,0-1 0,0 1-1,0 0 1,1 0 0,-1 0 0,0-1 0,1 1 0,0 0 0,-1 1-1,1-1 1,0 0 0,0 0 0,0 1 0,4-3 0,-4 3-107,1 0 1,0 1-1,0-1 1,0 1-1,0 0 1,0-1-1,-1 1 1,1 1-1,0-1 0,0 0 1,0 1-1,0-1 1,-1 1-1,1 0 1,0 0-1,-1 0 1,1 0-1,0 1 1,-1-1-1,0 1 1,1-1-1,2 3 0,7 6 257,0 1-1,0 0 0,-1 0 0,-1 1 0,18 26 0,39 78 1017,-37-63-1102,54 115-1384,-80-162 710,-1 0 0,1 0 0,0 0 0,1-1 0,-1 0 0,1 0 0,0 0 0,1 0 0,-1-1 0,1 0 0,0 0 0,0 0 1,0-1-1,0 0 0,1 0 0,-1-1 0,1 0 0,-1 0 0,15 2 0,-6-2-492,1-2 0,0 0 0,0 0 0,-1-2 0,1 0 0,-1-1 0,30-8 0,27-14-1058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7.270"/>
    </inkml:context>
    <inkml:brush xml:id="br0">
      <inkml:brushProperty name="width" value="0.05" units="cm"/>
      <inkml:brushProperty name="height" value="0.05" units="cm"/>
      <inkml:brushProperty name="color" value="#E71224"/>
    </inkml:brush>
  </inkml:definitions>
  <inkml:trace contextRef="#ctx0" brushRef="#br0">237 111 528,'3'-4'369,"0"-1"0,1 1 0,-2-1 0,1 1 0,0-1 0,-1 0 0,0 0 0,2-6-1,-4 10-261,1 0-1,-1 0 1,0 0-1,0 0 1,0 0-1,1 0 1,-1 0-1,0 0 1,0 0-1,-1 0 1,1 0-1,0 0 1,0 0-1,0 0 1,-1 0-1,1 0 1,0 0-1,-1 0 1,1 0-1,-1 0 1,1 1-1,-1-1 1,1 0-1,-1 0 1,0 0-1,1 1 1,-1-1-1,0 0 0,0 1 1,0-1-1,0 0 1,1 1-1,-1-1 1,0 1-1,0 0 1,0-1-1,0 1 1,0 0-1,0-1 1,0 1-1,0 0 1,0 0-1,0 0 1,0 0-1,0 0 1,0 0-1,0 0 1,-2 1-1,-5-1 204,0 2-1,0-1 1,0 1 0,0 0-1,1 0 1,-1 1-1,1 0 1,-1 1 0,1 0-1,0 0 1,1 0-1,-1 1 1,1 0-1,-7 7 1,-1 0 83,2 1-1,0 1 0,0 0 1,1 0-1,-13 23 1,20-29-235,0 0 0,0 0 0,0 0 0,1 1 0,0-1 1,1 1-1,-3 16 0,5-22-127,0 0 0,0 1 0,0-1 0,0 0 0,1 0 0,-1 0 0,1 1 0,0-1 0,0 0 0,0 0-1,0 0 1,1-1 0,-1 1 0,1 0 0,0 0 0,0-1 0,0 1 0,0-1 0,0 1 0,0-1 0,1 0 0,-1 0 0,1 0 0,-1 0 0,7 2 0,-2-1-22,0 0 1,0 0-1,0-1 1,1 0-1,-1 0 1,1-1-1,-1 0 0,1 0 1,0-1-1,-1 0 1,1-1-1,-1 1 1,12-3-1,-5 0-47,0-1 0,0 0 1,0-1-1,-1 0 0,0-1 0,16-9 0,-19 9-19,-1 0 0,0-1 0,-1 0 1,1 0-1,-1 0 0,-1-1 0,9-12 0,-13 17 28,-1-1 1,0 1 0,0-1-1,0 0 1,0 0 0,0 0-1,-1 0 1,0 0-1,0 0 1,0 0 0,0-1-1,-1 1 1,1 0 0,-1-1-1,0 1 1,-1 0-1,1 0 1,-1-1 0,0 1-1,0 0 1,0 0 0,-2-5-1,-2 0-16,0-1-1,-1 1 1,0 0-1,-1 0 0,0 1 1,0 0-1,0 0 1,-1 1-1,-1 0 1,1 0-1,-1 1 0,0 0 1,-1 0-1,1 1 1,-21-7-1,18 7-128,-1 0 0,0 2 0,0-1 0,0 2 0,-1 0 0,1 0 0,-1 1 0,1 1 0,-1 0 0,1 1 0,-1 0 0,-19 5 0,32-6 87,-1 0 0,1 1-1,0-1 1,-1 0 0,1 0 0,-1 1-1,1-1 1,0 1 0,-1 0-1,1-1 1,0 1 0,0 0 0,-1-1-1,1 1 1,0 0 0,0 0 0,0 0-1,0 0 1,0 0 0,0 1-1,-1 1 1,2-2-17,1 0 0,-1 0 1,1 0-1,0 0 0,-1-1 0,1 1 0,0 0 1,-1 0-1,1 0 0,0-1 0,0 1 0,-1 0 0,1-1 1,0 1-1,0-1 0,0 1 0,0-1 0,0 1 1,0-1-1,0 0 0,2 1 0,10 3-731,0 0 0,0-1 0,23 2 0,12-3-1198,85-9 1,-24-7 418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07.670"/>
    </inkml:context>
    <inkml:brush xml:id="br0">
      <inkml:brushProperty name="width" value="0.05" units="cm"/>
      <inkml:brushProperty name="height" value="0.05" units="cm"/>
      <inkml:brushProperty name="color" value="#E71224"/>
    </inkml:brush>
  </inkml:definitions>
  <inkml:trace contextRef="#ctx0" brushRef="#br0">315 53 1104,'1'-1'134,"1"1"0,-1-1-1,0 0 1,0 1 0,0-1 0,1 0-1,-1 0 1,0 0 0,0 0 0,0 0-1,0 0 1,0 0 0,-1 0-1,1 0 1,0-1 0,0 1 0,-1 0-1,1 0 1,-1-1 0,1 1 0,-1 0-1,1-1 1,-1 1 0,0 0 0,0-1-1,0 1 1,0-1 0,0 1 0,0-1-1,0 1 1,0 0 0,-1-2 0,-1 1 87,1 1 0,-1 0 0,0-1 1,-1 1-1,1 0 0,0 0 0,0 0 0,0 0 1,-1 1-1,1-1 0,0 1 0,-1-1 1,1 1-1,0 0 0,-1 0 0,1 0 1,-1 0-1,1 0 0,0 0 0,-5 2 1,-23 3 642,0 2 0,0 1 0,1 2 0,0 1 0,1 1 0,0 1 0,-27 17 0,33-11-264,21-19-593,1 1 1,0-1-1,0 0 0,0 0 0,0 0 0,-1 1 0,1-1 0,0 0 1,0 0-1,0 0 0,0 1 0,0-1 0,0 0 0,0 0 0,0 1 0,0-1 1,0 0-1,0 0 0,0 1 0,0-1 0,0 0 0,0 0 0,0 1 1,0-1-1,0 0 0,0 0 0,0 0 0,0 1 0,0-1 0,0 0 1,0 0-1,1 1 0,-1-1 0,0 0 0,0 0 0,0 0 0,0 0 1,1 1-1,-1-1 0,0 0 0,0 0 0,0 0 0,1 0 0,-1 0 1,0 1-1,0-1 0,5 0-16,-1 1-1,0-1 1,1 0 0,-1 0 0,0 0 0,0 0-1,1-1 1,-1 0 0,5-1 0,59-13-623,133-13 0,-175 26 563,1 2-1,-1 1 1,0 2 0,1 0 0,-1 1-1,0 2 1,-1 1 0,34 13 0,-30-6 59,-1 1 0,0 1 0,-1 1 0,-1 1 1,-1 2-1,-1 0 0,0 2 0,-2 1 0,0 0 0,-2 2 1,0 0-1,-2 1 0,18 34 0,-26-40-16,-1 0 0,0 1 0,-2-1 1,0 1-1,-1 1 0,-2-1 0,0 1 0,2 39 0,-7-44-73,1 0 0,-2-1 1,0 1-1,-1 0 0,-1-1 0,-1 0 0,0 0 0,-1 0 1,0 0-1,-1-1 0,-1 0 0,-14 19 0,16-26-348,0-1 1,-1 0-1,0 0 0,-1 0 0,1-1 0,-1 0 0,-14 7 0,19-11 222,1-1 0,-1 0-1,1 0 1,-1 0 0,1 0 0,-1 0-1,0-1 1,0 1 0,1-1-1,-1 0 1,0 0 0,0 0 0,1 0-1,-4 0 1,4-1 68,1 0 1,-1 0-1,0 1 1,1-1-1,-1 0 0,1 0 1,-1-1-1,1 1 1,-1 0-1,1 0 1,0-1-1,0 1 0,0-1 1,0 1-1,0-1 1,0 1-1,0-1 0,0 0 1,0 1-1,1-1 1,-1 0-1,1 0 1,-1-3-1,-2-38-1996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2.658"/>
    </inkml:context>
    <inkml:brush xml:id="br0">
      <inkml:brushProperty name="width" value="0.05" units="cm"/>
      <inkml:brushProperty name="height" value="0.05" units="cm"/>
      <inkml:brushProperty name="color" value="#E71224"/>
    </inkml:brush>
  </inkml:definitions>
  <inkml:trace contextRef="#ctx0" brushRef="#br0">1 68 304,'328'-3'9351,"166"-9"-7601,-65 2-1505,586 1 50,-18 1-422,-598-5-189,-181 6-1460,1 2-5431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28.509"/>
    </inkml:context>
    <inkml:brush xml:id="br0">
      <inkml:brushProperty name="width" value="0.05" units="cm"/>
      <inkml:brushProperty name="height" value="0.05" units="cm"/>
      <inkml:brushProperty name="color" value="#E71224"/>
    </inkml:brush>
  </inkml:definitions>
  <inkml:trace contextRef="#ctx0" brushRef="#br0">661 215 1056,'-36'-11'4209,"-53"-24"1,47 14-2605,1-1 0,-46-34 0,74 47-1439,0 0 1,-1 1-1,0 1 0,0 1 1,-1 0-1,0 0 0,0 1 1,-1 1-1,1 1 0,-27-3 1,35 6-153,0 0 0,0 0 1,0 0-1,0 1 1,0 0-1,1 1 1,-1-1-1,0 1 1,1 1-1,-1-1 1,1 1-1,0 0 1,0 0-1,0 1 1,0 0-1,0 0 1,1 0-1,0 1 0,0 0 1,0 0-1,1 0 1,-1 1-1,1-1 1,0 1-1,1 0 1,-6 11-1,5-5-9,0 0 0,1 0 0,0 0 0,1 1 0,0-1 0,1 0 0,0 1 0,1-1 1,1 1-1,0-1 0,3 17 0,7 21 7,22 70 0,-20-77-5,10 34 5,26 81 0,54 324 0,-68 91 256,-21-232 52,5-163-188,58 240-1,-11-79-312,18 70-207,-63-333 168,4-1-1,2-1 0,4-2 0,58 102 1,-65-140 166,1-1 1,1-1 0,2-1-1,1-2 1,51 41 0,-59-55 39,0 0 0,2-2 1,-1 0-1,2-2 0,-1 0 0,1-2 1,1-1-1,0 0 0,0-2 1,1-1-1,-1-1 0,31 0 0,34-2-25,-1-4-1,105-15 1,-126 9-19,138-13-451,429-42-3118,-212 33-5378,-383 25 7572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29.275"/>
    </inkml:context>
    <inkml:brush xml:id="br0">
      <inkml:brushProperty name="width" value="0.05" units="cm"/>
      <inkml:brushProperty name="height" value="0.05" units="cm"/>
      <inkml:brushProperty name="color" value="#E71224"/>
    </inkml:brush>
  </inkml:definitions>
  <inkml:trace contextRef="#ctx0" brushRef="#br0">133 37 56,'-35'8'1616,"24"-6"-913,0 1 1,1-1 0,-1 2 0,1-1-1,0 1 1,0 1 0,-10 5-1,20-9-659,0-1 1,-1 0-1,1 0 0,0 0 0,0 0 0,-1 1 0,1-1 0,0 0 0,0 0 0,-1 1 1,1-1-1,0 0 0,0 0 0,-1 1 0,1-1 0,0 0 0,0 1 0,0-1 0,0 0 1,0 1-1,0-1 0,-1 0 0,1 1 0,0-1 0,0 0 0,0 1 0,0-1 0,0 1 0,0-1 1,0 0-1,0 1 0,1-1 0,-1 0 0,0 1 0,0-1 0,0 1 0,14 8 746,25 1-84,34 3 2,0-4 1,124-1-1,150-25-466,-307 15-344,583-77-8380,-542 60 6504,-21-2 268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29.654"/>
    </inkml:context>
    <inkml:brush xml:id="br0">
      <inkml:brushProperty name="width" value="0.05" units="cm"/>
      <inkml:brushProperty name="height" value="0.05" units="cm"/>
      <inkml:brushProperty name="color" value="#E71224"/>
    </inkml:brush>
  </inkml:definitions>
  <inkml:trace contextRef="#ctx0" brushRef="#br0">258 367 36,'-92'-21'1236,"9"6"192,28-1 192,28 1-63,36-6-217,46 1-184,46-1-232,28-5-164,27 0-264,19-5-432,8 0-536,1 0-620,9 5-520,-18 0-292,-1 11-57,-8-1 157,-28 6 312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5.644"/>
    </inkml:context>
    <inkml:brush xml:id="br0">
      <inkml:brushProperty name="width" value="0.05" units="cm"/>
      <inkml:brushProperty name="height" value="0.05" units="cm"/>
      <inkml:brushProperty name="color" value="#E71224"/>
    </inkml:brush>
  </inkml:definitions>
  <inkml:trace contextRef="#ctx0" brushRef="#br0">2 48 1544,'-1'-2'290,"1"0"-1,0 1 1,0-1 0,0 0-1,0 0 1,0 0 0,0 1-1,0-1 1,1 0-1,-1 0 1,1 1 0,-1-1-1,1 0 1,0 1 0,-1-1-1,1 1 1,0-1-1,0 1 1,0-1 0,0 1-1,1-1 1,-1 1 0,0 0-1,0 0 1,1 0-1,-1 0 1,1 0 0,-1 0-1,1 0 1,2-1-1,-1 2-165,-1 0 0,0 0 0,1 1 0,-1-1 0,0 1 0,0 0 0,0 0 0,1-1 0,-1 1 0,0 0 0,0 1 0,0-1 0,0 0 0,-1 1 0,1-1 0,0 1 0,0-1 0,-1 1 0,1 0 0,-1 0-1,0 0 1,0 0 0,1 0 0,0 3 0,28 48 427,-3 1-1,-3 1 1,-1 2-1,18 75 1,-23-59-2395,11 105 0,-28-129-2445,-1-37-726,0-25 3037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6.049"/>
    </inkml:context>
    <inkml:brush xml:id="br0">
      <inkml:brushProperty name="width" value="0.05" units="cm"/>
      <inkml:brushProperty name="height" value="0.05" units="cm"/>
      <inkml:brushProperty name="color" value="#E71224"/>
    </inkml:brush>
  </inkml:definitions>
  <inkml:trace contextRef="#ctx0" brushRef="#br0">93 301 1124,'-28'-26'2316,"0"10"309,10 1 159,9-1-92,0 6-860,9-6-800,18 1-636,10-1-556,8-4-552,10-6-664,0-5-704,19 5-328,-10 0-84,9 6 135,-9-1 345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6.437"/>
    </inkml:context>
    <inkml:brush xml:id="br0">
      <inkml:brushProperty name="width" value="0.05" units="cm"/>
      <inkml:brushProperty name="height" value="0.05" units="cm"/>
      <inkml:brushProperty name="color" value="#E71224"/>
    </inkml:brush>
  </inkml:definitions>
  <inkml:trace contextRef="#ctx0" brushRef="#br0">1 261 1396,'107'19'6505,"-58"-9"-3029,80 6 0,-90-15-3111,0-2 0,1-2-1,-1-2 1,0-1 0,66-20 0,-99 24-415,0 0 0,0-1 0,-1 1 0,0-1 0,1 0 0,-1-1 0,0 1 0,0-1 0,7-8 0,-11 11 34,-1 1-1,1-1 1,-1 0 0,1 1-1,-1-1 1,1 1 0,-1-1-1,0 0 1,1 0-1,-1 1 1,0-1 0,1 0-1,-1 0 1,0 1 0,0-1-1,0 0 1,0 0-1,0 0 1,0 1 0,0-1-1,0 0 1,0 0 0,0 0-1,0 1 1,-1-1-1,1 0 1,0 0 0,0 1-1,-1-2 1,-1 1-6,0-1 0,0 1 0,0-1-1,0 1 1,0 0 0,-1 0 0,1-1 0,0 2 0,-1-1 0,1 0-1,0 0 1,-1 1 0,1 0 0,-6-1 0,-6 0 78,-1 0 0,0 1 1,1 1-1,-1 0 0,1 2 1,-1-1-1,1 1 0,0 1 0,0 1 1,0 0-1,1 1 0,-20 11 1,24-13 41,1 1 0,0 0 1,0 1-1,1-1 0,0 2 0,0-1 1,0 1-1,1 0 0,-1 0 0,2 1 1,-1 0-1,1 0 0,1 0 0,-1 0 1,1 1-1,1 0 0,-1 0 1,2 0-1,-1 0 0,-1 13 0,4-13-47,1 0 1,-1-1-1,2 1 0,-1 0 0,1-1 0,1 1 0,-1-1 0,1 1 0,1-1 0,0 0 1,0-1-1,0 1 0,1-1 0,0 1 0,1-1 0,-1-1 0,1 1 0,1-1 0,11 9 1,-3-3-169,1 0 0,0-1 1,1-1-1,0-1 0,0 0 1,1-1-1,0-1 1,22 5-1,-10-6-511,1-1 0,0-1 0,0-2 0,0-1 1,0-2-1,0 0 0,0-3 0,45-9 0,-25 0-1006,-1-2 0,0-2 1,-2-2-1,61-33 0,-22-1-647,-18-7 423</inkml:trace>
  <inkml:trace contextRef="#ctx0" brushRef="#br0" timeOffset="1">1407 90 144,'-3'-17'809,"2"10"-179,0 0 0,0 0-1,-1 0 1,1 0 0,-1 1-1,-1-1 1,0 1 0,-6-13 0,9 45 4414,12 36-2248,30 84 0,-15-58-1840,-22-71-555,1 6-955,0-1 0,2 0 0,0 0 0,22 39 0,-28-57 214,0-1-1,1 1 0,-1-1 0,1 0 0,-1 0 0,1 0 0,0 0 0,0 0 0,0 0 0,1-1 0,-1 0 0,0 0 0,1 0 0,0 0 0,-1 0 0,1 0 0,0-1 0,0 0 0,0 0 1,0 0-1,0 0 0,0-1 0,0 0 0,0 1 0,0-1 0,0-1 0,0 1 0,0-1 0,1 1 0,-1-1 0,-1 0 0,1-1 0,0 1 0,0-1 0,5-2 0,26-15-1949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6.811"/>
    </inkml:context>
    <inkml:brush xml:id="br0">
      <inkml:brushProperty name="width" value="0.05" units="cm"/>
      <inkml:brushProperty name="height" value="0.05" units="cm"/>
      <inkml:brushProperty name="color" value="#E71224"/>
    </inkml:brush>
  </inkml:definitions>
  <inkml:trace contextRef="#ctx0" brushRef="#br0">1 287 808,'1'-1'354,"0"1"-1,-1 0 0,1 0 1,0-1-1,0 1 1,0 0-1,0 0 1,0 0-1,0 0 0,0 0 1,0 0-1,0 0 1,0 1-1,0-1 1,0 0-1,0 1 1,-1-1-1,1 0 0,0 1 1,0-1-1,0 1 1,0-1-1,-1 1 1,2 1-1,21 6 3624,-15-8-3825,0-2-1,1 1 1,-1-1 0,0 0-1,0-1 1,0 0-1,-1 0 1,1-1-1,-1 0 1,0 0 0,0-1-1,0 1 1,0-2-1,-1 1 1,6-7 0,1 0-264,-2-1 1,0 0 0,0-1 0,-1 0 0,-1-1 0,9-17 0,-15 27 45,-1 0-1,0-1 1,0 0 0,-1 1 0,0-1 0,0 0-1,0 0 1,0 1 0,-1-1 0,0 0 0,0 0-1,-2-9 1,1 13 65,1 0 0,-1 0-1,1 0 1,-1-1-1,0 1 1,0 0 0,0 0-1,0 0 1,0 0 0,-1 1-1,1-1 1,-1 0 0,1 0-1,-1 1 1,1-1-1,-1 1 1,0-1 0,0 1-1,0 0 1,0 0 0,0 0-1,0 0 1,0 0 0,0 0-1,0 0 1,0 1-1,-1-1 1,1 1 0,0 0-1,0 0 1,-5 0 0,2 0 60,-1 1 0,0 0 0,1 0 0,0 1 0,-1 0 1,1 0-1,0 0 0,0 0 0,0 1 0,0 0 0,0 0 0,1 0 1,-1 1-1,1-1 0,0 1 0,0 0 0,-4 5 0,1-1 65,1 1-1,-1 0 0,1 0 0,1 1 0,0-1 0,0 1 1,-6 19-1,8-18-72,0 0 0,1 0 0,1 1 0,0-1 1,0 1-1,1-1 0,0 1 0,1 0 0,1-1 0,0 0 1,0 1-1,1-1 0,0 0 0,1 0 0,0-1 0,1 1 0,0-1 1,1 0-1,0 0 0,11 13 0,-7-12-277,0 0 1,1-1-1,0 0 0,1-1 1,0 0-1,0-1 0,1 0 1,0-1-1,0 0 1,1-1-1,-1-1 0,1 0 1,1-1-1,-1 0 0,26 2 1,0-4-1093,1-2 0,-1-2 1,1-2-1,-1-2 0,0-1 1,-1-2-1,72-26 1,-10 0-865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7.204"/>
    </inkml:context>
    <inkml:brush xml:id="br0">
      <inkml:brushProperty name="width" value="0.05" units="cm"/>
      <inkml:brushProperty name="height" value="0.05" units="cm"/>
      <inkml:brushProperty name="color" value="#E71224"/>
    </inkml:brush>
  </inkml:definitions>
  <inkml:trace contextRef="#ctx0" brushRef="#br0">405 139 312,'1'-3'273,"1"-1"1,-1 1-1,1-1 0,-1 0 0,0 0 1,-1 1-1,1-1 0,0 0 0,-1 0 1,0 0-1,0 0 0,0 0 1,-1 0-1,-1-6 0,1 8-65,0 0 1,0 0-1,0 0 1,0 1-1,-1-1 0,1 0 1,-1 1-1,1-1 0,-1 1 1,0-1-1,1 1 1,-1 0-1,0 0 0,0 0 1,0 0-1,0 0 0,0 0 1,0 1-1,0-1 1,0 0-1,0 1 0,0 0 1,-1-1-1,1 1 0,0 0 1,0 0-1,0 1 1,0-1-1,-3 1 0,-7 0 224,1 2-1,1-1 1,-1 1 0,0 1-1,1 0 1,-1 0-1,1 1 1,1 1 0,-1 0-1,1 0 1,0 0-1,0 1 1,0 1 0,-7 8-1,5-4-182,-1 0 0,2 1 0,0 0 0,0 0 0,1 1 0,1 1-1,1-1 1,0 1 0,-5 16 0,11-28-270,0 0 0,0 0 0,0 0-1,1 0 1,0 0 0,-1 0 0,1 0 0,0 0 0,0 0-1,1 0 1,-1 0 0,1 0 0,-1 0 0,1 0 0,0 0-1,0 0 1,0 0 0,4 5 0,-4-7-71,1 1 1,-1-1-1,1 1 1,0-1-1,0 1 1,0-1-1,0 0 0,0 0 1,0 0-1,0 0 1,0 0-1,0-1 1,0 1-1,0 0 1,1-1-1,-1 0 0,0 1 1,0-1-1,1 0 1,-1 0-1,0-1 1,0 1-1,1 0 1,-1-1-1,0 1 0,3-2 1,4-1-305,0 0 0,0-1 1,-1 0-1,0-1 0,1 0 1,-2 0-1,1 0 0,0-1 1,-1 0-1,0-1 0,10-12 0,3-6-817,-1-1-1,18-34 0,-30 48 1218,0 0-1,-1-1 0,-1 0 0,0 0 0,-1-1 1,0 1-1,-2-1 0,1 0 0,0-25 0,-3 38 83,0 0 0,0 1 0,0-1 0,0 0 0,0 1 0,-1-1 0,1 0-1,0 1 1,1-1 0,-1 0 0,0 1 0,0-1 0,0 0 0,0 1 0,0-1-1,1 0 1,-1 1 0,0-1 0,1 1 0,-1-1 0,0 0 0,1 1 0,-1-1 0,1 1-1,0-1 1,10 13 1551,15 42 290,-20-41-1557,4 9-154,0 2 1,-2-1-1,0 1 1,-2 0-1,0 0 0,-2 1 1,-1 0-1,-1 0 1,0 0-1,-2 0 0,-2 0 1,0 0-1,-1-1 1,-1 1-1,-2-1 0,0 1 1,-2-2-1,0 1 1,-2-1-1,-22 38 0,12-26-297,-1-1-1,-2-2 1,-2 0 0,0-1-1,-2-2 1,-2 0-1,0-2 1,-2-2-1,-59 39 1,85-61-144,-1 0 0,1-1 0,-1 1 0,0-1 0,0-1 0,0 1 0,0-1 0,0 0 0,0 0 0,-8 0 0,13-2 97,0 1 1,0 0-1,-1 0 1,1 0-1,0-1 1,0 1-1,-1 0 1,1-1-1,0 1 1,0-1-1,0 0 1,0 1-1,-1-1 1,1 0-1,0 0 1,0 1-1,1-1 1,-1 0-1,0 0 1,0 0-1,-1-1 1,2-1-71,-1 1-1,0 0 1,1-1 0,-1 1 0,1 0 0,0-1 0,0 1-1,-1-1 1,2 1 0,-1 0 0,0-1 0,0 1-1,1 0 1,-1-1 0,3-3 0,8-23-1117,1 1 0,2 1 0,0 0-1,2 1 1,33-41 0,14-15-529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7.564"/>
    </inkml:context>
    <inkml:brush xml:id="br0">
      <inkml:brushProperty name="width" value="0.05" units="cm"/>
      <inkml:brushProperty name="height" value="0.05" units="cm"/>
      <inkml:brushProperty name="color" value="#E71224"/>
    </inkml:brush>
  </inkml:definitions>
  <inkml:trace contextRef="#ctx0" brushRef="#br0">0 455 316,'17'-24'1175,"-10"13"-53,0 0 0,1 0 0,1 1 0,0 0 0,16-14 0,-25 23-1024,0 1 1,0 0-1,0 0 0,1 0 1,-1 0-1,0 0 0,0 0 1,0 0-1,0 0 1,1 0-1,-1 0 0,0 0 1,0 0-1,0 0 1,1 0-1,-1 0 0,0 0 1,0 0-1,0 0 1,1 0-1,-1 0 0,0 0 1,0 0-1,0 0 0,0 1 1,1-1-1,-1 0 1,0 0-1,0 0 0,0 0 1,0 0-1,0 0 1,1 1-1,-1-1 0,0 0 1,0 0-1,0 0 1,0 0-1,0 1 0,0-1 1,0 0-1,0 0 0,0 0 1,0 1-1,0-1 1,0 0-1,1 0 0,-1 0 1,-1 1-1,5 19 2217,-3 33-1103,-2-43-749,2 4-254,0 27 135,-1-39-360,0 0-1,0-1 0,0 1 0,0 0 1,-1-1-1,1 1 0,0-1 0,-1 1 1,1-1-1,-1 1 0,0-1 0,0 1 0,1-1 1,-1 1-1,0-1 0,0 0 0,0 1 1,-2 1-1,2-4-13,0 1 0,0 0 0,0-1 1,0 1-1,0-1 0,0 1 0,0-1 0,0 1 0,0-1 0,0 0 1,1 1-1,-1-1 0,0 0 0,1 0 0,-1 0 0,0 1 1,1-1-1,-1 0 0,1 0 0,-1 0 0,1 0 0,0 0 0,-1 0 1,1 0-1,0 0 0,0 0 0,-1 0 0,1 0 0,0 0 1,0-2-1,-9-39-163,8 30 195,1 0 0,0 1 0,0-1 0,1 1 0,1-1 0,0 1 0,0-1 0,1 1 0,1 0 0,0 0 0,1 0 0,-1 1 0,2 0 0,0-1 0,7-8-1,10-12-470,2 0 0,0 2-1,38-32 1,-46 47-655,1 1 1,1 1 0,-1 0 0,2 1 0,0 2 0,0 0-1,1 1 1,0 0 0,32-5 0,-15 2-924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37.941"/>
    </inkml:context>
    <inkml:brush xml:id="br0">
      <inkml:brushProperty name="width" value="0.05" units="cm"/>
      <inkml:brushProperty name="height" value="0.05" units="cm"/>
      <inkml:brushProperty name="color" value="#E71224"/>
    </inkml:brush>
  </inkml:definitions>
  <inkml:trace contextRef="#ctx0" brushRef="#br0">1 1 188,'11'3'824,"0"1"0,0 0 0,-1 0 0,1 1 0,-1 1-1,0 0 1,-1 0 0,1 1 0,-1 0 0,0 0 0,8 11 0,2 1 760,1-1 0,1-1-1,41 27 1,-42-32-1575,0-2 1,1 0-1,0-1 0,1-1 0,0-1 0,0-1 1,0-1-1,25 2 0,-29-4-386,-16 0 54,-29 2-9,5-1 451,-6 3 153,1 1-1,0 1 1,1 1-1,0 2 1,0 0-1,1 2 1,-34 25-1,45-30-120,1 1 0,0 1 0,1 1 0,0 0 0,1 0-1,0 1 1,1 0 0,0 1 0,1 0 0,1 1 0,0 0 0,1 0 0,-10 32-1,17-45-177,-1 0 0,0 1 0,1-1 0,-1 1 0,1-1 0,0 1 0,0-1 0,0 1 0,0-1 0,0 1 0,1-1 0,-1 1 0,1-1 0,-1 0 0,1 1 0,0-1 0,0 1 0,2 2 0,-2-4-46,0 0 0,0 0 0,1 0 0,-1 0 1,1 0-1,-1 0 0,1 0 0,-1 0 0,1 0 0,0-1 0,-1 1 0,1-1 1,0 1-1,-1-1 0,1 0 0,0 0 0,0 1 0,-1-1 0,4-1 0,5 0-443,-1-1-1,1 0 1,-1 0-1,1-1 0,-1 0 1,0-1-1,15-8 1,44-29-3221,-2-3 0,65-56 0,-59 43 1727</inkml:trace>
  <inkml:trace contextRef="#ctx0" brushRef="#br0" timeOffset="1">745 203 16,'7'-5'668,"-2"2"-198,0 0 0,0 0 1,0 0-1,0 1 0,1 0 0,-1 0 0,1 0 1,-1 0-1,1 1 0,-1 0 0,1 0 0,0 1 0,7-1 1,-11 2-256,-1-1 1,0 0-1,0 1 1,0-1-1,0 1 1,0-1-1,0 1 1,0-1-1,0 1 1,0 0-1,0-1 1,-1 1-1,1 0 1,0 0-1,0 0 1,-1-1-1,1 1 1,0 0 0,-1 0-1,1 0 1,-1 0-1,1 0 1,-1 0-1,0 0 1,1 1-1,-1-1 1,0 0-1,0 0 1,0 0-1,0 0 1,0 0-1,0 0 1,0 1-1,0-1 1,0 0-1,0 0 1,-1 0-1,0 2 1,4 22 1642,6-22-1704,3-7-294,-1 0 1,1-1 0,-1 0 0,0-1 0,12-8 0,26-13-458,-18 13 300,1 2 0,0 1 1,1 1-1,0 2 0,53-6 0,-70 12 407,0 1 0,0 0 1,0 1-1,0 1 0,0 1 1,0 0-1,-1 1 0,1 1 1,-1 0-1,1 1 0,-1 1 1,-1 0-1,1 1 0,15 10 0,-28-15-83,0-1-1,1 1 1,-1-1-1,1 0 1,0 0-1,-1 0 1,1 0-1,0 0 1,0 0-1,0-1 1,0 0-1,-1 1 1,1-1-1,0 0 1,0 0-1,0-1 0,0 1 1,3-1-1,3-2-149,1-1 0,-1 1 0,18-11 0,20-7-335,-33 17 340,-1 1 1,0 1-1,1 0 0,0 1 0,15 0 1,-25 1 62,0 0 1,0 0-1,0 0 1,0 1-1,0-1 1,0 1-1,0 0 1,0 0-1,0 0 1,-1 1-1,1-1 1,0 1-1,-1 0 1,1 0 0,-1 0-1,0 0 1,0 1-1,0-1 1,0 1-1,0 0 1,4 5-1,-7-7-76,1 0-1,0 1 0,-1-1 1,1 0-1,-1 0 1,0 1-1,1-1 1,-1 1-1,0-1 0,0 0 1,0 1-1,0-1 1,0 1-1,0-1 0,0 0 1,0 1-1,0-1 1,-1 1-1,1-1 1,-1 0-1,1 1 0,-1-1 1,1 0-1,-1 0 1,0 0-1,0 1 0,1-1 1,-1 0-1,0 0 1,0 0-1,-2 2 0,0-1-318,0-1-1,1 1 0,-1-1 1,0 1-1,0-1 0,0 0 1,0 0-1,0 0 0,0 0 1,0-1-1,0 1 0,-6 0 1,-10-1-1818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3.770"/>
    </inkml:context>
    <inkml:brush xml:id="br0">
      <inkml:brushProperty name="width" value="0.05" units="cm"/>
      <inkml:brushProperty name="height" value="0.05" units="cm"/>
      <inkml:brushProperty name="color" value="#E71224"/>
    </inkml:brush>
  </inkml:definitions>
  <inkml:trace contextRef="#ctx0" brushRef="#br0">1 166 864,'133'-6'8827,"66"-14"-7263,-99 8-861,2058-95 1540,-1687 104-1690,-238 1-1708,1 2-5488,-251-6 2668,8-4 2182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59.369"/>
    </inkml:context>
    <inkml:brush xml:id="br0">
      <inkml:brushProperty name="width" value="0.05" units="cm"/>
      <inkml:brushProperty name="height" value="0.05" units="cm"/>
      <inkml:brushProperty name="color" value="#E71224"/>
    </inkml:brush>
  </inkml:definitions>
  <inkml:trace contextRef="#ctx0" brushRef="#br0">524 1087 540,'25'-3'1623,"0"0"0,0-2 0,30-9 0,-30 8-947,34-11 300,-1-2-1,0-2 1,-2-3-1,62-36 1,-110 56-970,0 0 0,-1-1 0,1 0 0,-1-1 0,-1 1 0,1-1 0,-1-1 0,0 1 0,0-1 0,-1 0 0,0 0 0,0-1 0,-1 0 0,0 1 0,0-1 0,-1-1 1,0 1-1,0 0 0,-1-1 0,0 0 0,0 1 0,-1-1 0,0 0 0,-1 0 0,0 0 0,0 1 0,-1-1 0,0 0 0,-1 0 0,0 1 0,-3-11 0,-5-7-1,-1-1 1,-1 2-1,-1 0 0,-1 0 0,-2 2 1,0-1-1,-1 2 0,-2 0 1,0 2-1,-1 0 0,-1 1 0,-42-30 1,-4 4-1,-2 2 0,-2 4 0,-93-37 1,83 46 108,0 4 1,-123-23 0,138 34-217,41 9-323,0-1-699,9 5-2363,7 7-2418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59.774"/>
    </inkml:context>
    <inkml:brush xml:id="br0">
      <inkml:brushProperty name="width" value="0.05" units="cm"/>
      <inkml:brushProperty name="height" value="0.05" units="cm"/>
      <inkml:brushProperty name="color" value="#E71224"/>
    </inkml:brush>
  </inkml:definitions>
  <inkml:trace contextRef="#ctx0" brushRef="#br0">547 21 1028,'0'-1'94,"0"0"0,0 0 0,0 1 0,0-1 0,0 0 0,-1 0 0,1 1 0,0-1 0,0 0 0,-1 0 0,1 1 0,0-1 0,-1 0 0,1 1-1,-1-1 1,1 1 0,-1-1 0,1 0 0,-1 1 0,1-1 0,-1 1 0,0-1 0,1 1 0,-1 0 0,0-1 0,1 1 0,-1 0 0,-1-1 0,-28-1 1493,-33 15-368,59-11-1149,-31 8 257,1 2 1,0 1-1,0 2 0,2 1 0,-50 33 0,66-38-237,1 1 0,0 0 1,0 1-1,1 1 0,1 0 0,0 1 1,1 0-1,1 1 0,1 1 0,0-1 0,1 2 1,-9 20-1,15-26-82,0 0 0,0 0 0,1 0-1,1 0 1,-1 15 0,2-22-8,0 0 0,0 0 0,0-1-1,1 1 1,0 0 0,0 0 0,0 0-1,0 0 1,1-1 0,-1 1-1,1-1 1,0 1 0,1-1 0,-1 0-1,6 7 1,4-1-83,1 0-1,0-1 1,0-1-1,1 0 0,0-1 1,0-1-1,1 0 1,-1 0-1,1-2 1,1 0-1,16 2 1,1-1-830,0-2 1,0-1-1,0-2 1,41-4 0,-28-3-714,-8-7 84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0.162"/>
    </inkml:context>
    <inkml:brush xml:id="br0">
      <inkml:brushProperty name="width" value="0.05" units="cm"/>
      <inkml:brushProperty name="height" value="0.05" units="cm"/>
      <inkml:brushProperty name="color" value="#E71224"/>
    </inkml:brush>
  </inkml:definitions>
  <inkml:trace contextRef="#ctx0" brushRef="#br0">506 1 1228,'0'15'1460,"-9"17"52,-18 4 5,-10 5-717,0 0-488,-18 6-300,9-6-244,-18-4-244,8-1-321,1-10-303,9-1-112,0-9-12,19-6 52</inkml:trace>
  <inkml:trace contextRef="#ctx0" brushRef="#br0" timeOffset="1">497 280 1380,'37'-5'1896,"-19"5"132,-8 5-15,-20 0-645,-17 6-912,-1 4-772,-9-4-600,1 4-512,-10 1-257,-9-1 1,-1 1 176,1-6 248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1.702"/>
    </inkml:context>
    <inkml:brush xml:id="br0">
      <inkml:brushProperty name="width" value="0.05" units="cm"/>
      <inkml:brushProperty name="height" value="0.05" units="cm"/>
      <inkml:brushProperty name="color" value="#E71224"/>
    </inkml:brush>
  </inkml:definitions>
  <inkml:trace contextRef="#ctx0" brushRef="#br0">1369 233 512,'-8'-9'1039,"-1"0"-1,0 0 1,0 1 0,-1 0-1,1 0 1,-2 1 0,1 1-1,-1 0 1,0 0-1,-22-7 1,-71-25 1253,-2 5-1,-187-33 1,265 63-2253,-1 0 1,1 2-1,-1 1 1,1 2-1,-1 0 0,1 2 1,0 2-1,0 0 1,1 1-1,-1 2 1,2 1-1,-1 1 0,1 1 1,1 2-1,0 0 1,1 2-1,1 0 1,1 2-1,0 0 1,1 2-1,1 0 0,1 1 1,0 1-1,-15 26 1,24-31-23,0 1 0,2 1 0,0-1 0,1 1 0,-7 32 0,-13 101 69,21-81-63,3 1 1,4-1 0,13 96-1,-10-114-14,15 46 23,-8-52-4,38 125 85,-30-113-105,18 90 0,-34-136-4,0-1-1,1 1 1,0-1 0,1 0 0,0-1 0,1 1-1,0-1 1,1 0 0,0-1 0,1 1 0,14 14 0,9 5 24,1-1 1,39 26 0,-27-22-34,-20-16-7,1-1-1,1-2 1,51 21 0,-15-7-11,-10-6 1,0-2 1,2-2 0,0-3 0,1-1 0,96 9 0,281-6-1771,-429-17 1119,-40-10-4896,31 7 4685,0 1 1,-1-1 0,1 0-1,0 0 1,0-1 0,1 0-1,-1 0 1,1 0 0,0-1-1,0 0 1,-7-8-1,-4-7-567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2.170"/>
    </inkml:context>
    <inkml:brush xml:id="br0">
      <inkml:brushProperty name="width" value="0.05" units="cm"/>
      <inkml:brushProperty name="height" value="0.05" units="cm"/>
      <inkml:brushProperty name="color" value="#E71224"/>
    </inkml:brush>
  </inkml:definitions>
  <inkml:trace contextRef="#ctx0" brushRef="#br0">106 22 288,'0'-1'112,"0"0"-1,0 0 1,-1 1-1,1-1 1,0 0-1,0 0 1,0 0-1,0 1 1,0-1-1,0 0 1,1 0-1,-1 0 1,0 1-1,0-1 1,0 0-1,1 0 1,-1 1-1,0-1 1,1 0-1,-1 1 1,1-1-1,-1 0 1,1 1-1,-1-1 1,1 1-1,-1-1 1,1 0-1,0 1 1,15 12 2403,16 38-538,-32-49-2003,12 25 363,-2 2-1,0-1 1,-2 1-1,-1 0 1,4 43 0,-4-32-167,-4-14-118,-2 0-1,0 1 0,-4 35 0,1 8-294,2-66 172,0 0 1,0 0-1,-1 0 0,1 1 0,0-1 0,-1 0 1,0 0-1,0 0 0,0 0 0,-2 4 0,-9-2-755,-5-18 267,-8-17 422,2-2 0,1 0-1,1-1 1,2-2 0,1 0-1,2 0 1,-21-71 0,35 99 266,0 0-1,1 0 1,0 0 0,0 0-1,1 0 1,0-1 0,0 1-1,0 0 1,1 0 0,0 0 0,0 0-1,1 0 1,4-10 0,-4 13-71,0 0 0,0 0 1,1 0-1,0 0 0,0 0 1,0 1-1,0 0 0,0-1 1,1 1-1,-1 0 0,1 1 1,0-1-1,0 1 0,0-1 1,0 1-1,0 1 0,1-1 1,-1 0-1,1 1 1,-1 0-1,1 0 0,5 0 1,1 0 13,0 0 0,0 1-1,0 0 1,0 1 0,0 0 0,0 1 0,0 0 0,0 1 0,0 0 0,-1 1 0,1 0 0,-1 0 0,0 1 0,-1 0 0,1 1 0,-1 0 0,0 1 0,0 0 0,14 16 0,-16-16-155,-1 0 0,0 1 0,0 0 0,-1 1 0,0-1 0,0 1 0,-1 0 0,0 0 0,-1 0 0,0 1 0,0-1 0,-1 1 0,0 0 1,-1-1-1,0 1 0,0 0 0,-1 0 0,-1 0 0,0 0 0,0 0 0,-1-1 0,-4 17 0,-5 2-1774,8-22 1026,0 0 0,1 0 0,0 0 0,0 1 0,0-1 0,-1 13 1,3-9-858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2.575"/>
    </inkml:context>
    <inkml:brush xml:id="br0">
      <inkml:brushProperty name="width" value="0.05" units="cm"/>
      <inkml:brushProperty name="height" value="0.05" units="cm"/>
      <inkml:brushProperty name="color" value="#E71224"/>
    </inkml:brush>
  </inkml:definitions>
  <inkml:trace contextRef="#ctx0" brushRef="#br0">147 0 540,'55'0'1924,"-27"5"32,-19 0-199,-18 6-333,-9-6-1324,-19 5-1140,0-5-617,-9 1-155,0-1 132,0-5 300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3.947"/>
    </inkml:context>
    <inkml:brush xml:id="br0">
      <inkml:brushProperty name="width" value="0.05" units="cm"/>
      <inkml:brushProperty name="height" value="0.05" units="cm"/>
      <inkml:brushProperty name="color" value="#E71224"/>
    </inkml:brush>
  </inkml:definitions>
  <inkml:trace contextRef="#ctx0" brushRef="#br0">0 29 624,'20'-7'1250,"-1"2"-1,0 0 1,1 1-1,0 1 1,30-1 0,-19 4-717,-1 1 0,61 11 0,-10 7-731,130 49 1,-196-63 453,184 74 72,-162-62-338,-1 2 1,0 1 0,39 31-1,-53-28-115,-22-22 113,1-1 1,-1 1-1,0 0 1,1-1-1,-1 1 0,0 0 1,0-1-1,1 1 1,-1 0-1,0 0 1,0-1-1,0 1 1,0 0-1,0 0 0,0-1 1,0 1-1,-1 0 1,1-1-1,0 1 1,0 0-1,0 0 0,-1-1 1,1 2-1,-2-1-11,0 1-1,-1 0 1,1-1-1,0 0 1,-1 1-1,1-1 1,0 0-1,-1 0 0,1 0 1,-1-1-1,0 1 1,1-1-1,-1 1 1,1-1-1,-1 0 1,0 0-1,1 0 1,-5 0-1,-37-3-69,0-2-1,-77-18 0,-7-2 338,91 20-58,-1 1 0,0 2-1,-53 4 1,76 0-129,0 0 0,0 0 0,0 2 0,0 0 0,0 0 0,1 2 0,0-1 0,0 2 0,1 0 0,-1 1 0,-16 12 0,18-10-20,-39 34 163,48-41-202,1 0 1,-1-1-1,1 1 1,0 0-1,-1 1 0,1-1 1,1 0-1,-1 0 1,1 1-1,-1-1 0,1 1 1,0-1-1,0 1 1,-1 6-1,3-8-47,0 0 0,-1-1 1,1 1-1,0 0 0,0-1 0,0 1 1,0-1-1,0 1 0,1-1 0,-1 1 1,0-1-1,1 0 0,-1 0 0,1 0 1,-1 0-1,1 0 0,0 0 0,-1 0 0,1 0 1,0 0-1,0-1 0,-1 1 0,1-1 1,0 1-1,0-1 0,0 0 0,0 0 1,3 0-1,62 4-1950,2-7 235,-1-3-1,68-16 1,-18-2 229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4.339"/>
    </inkml:context>
    <inkml:brush xml:id="br0">
      <inkml:brushProperty name="width" value="0.05" units="cm"/>
      <inkml:brushProperty name="height" value="0.05" units="cm"/>
      <inkml:brushProperty name="color" value="#E71224"/>
    </inkml:brush>
  </inkml:definitions>
  <inkml:trace contextRef="#ctx0" brushRef="#br0">529 662 168,'1'-1'133,"0"0"-1,0 0 1,0-1 0,0 1 0,-1 0-1,1-1 1,0 1 0,-1 0-1,1-1 1,-1 1 0,1-1 0,-1 1-1,1-1 1,-1 1 0,0-1-1,0 1 1,0-1 0,0 1 0,0-1-1,0 1 1,-1-4 0,0 4-7,0 0 0,0-1 0,0 1 0,0 0 0,0 0 0,0 0 0,0 0 0,0 0 0,-1 0 0,1 0 0,0 1 0,-1-1 0,1 0 0,-1 1 0,1-1 0,-1 1 0,1-1 0,-2 1 0,-11-2 698,-1 0 0,1 1-1,-28 2 1,39-1-732,-27 1 163,1 2-1,0 1 1,0 2 0,1 1 0,-1 1 0,1 1-1,1 1 1,0 2 0,0 0 0,1 2 0,1 1-1,-32 25 1,27-3-282,30-37 16,0 1 1,-1-1 0,1 0 0,0 1-1,-1-1 1,1 1 0,0-1 0,0 1-1,0-1 1,-1 0 0,1 1 0,0-1 0,0 1-1,0-1 1,0 1 0,0-1 0,0 1-1,0-1 1,0 1 0,0-1 0,0 1-1,0-1 1,0 1 0,0-1 0,1 1 0,-1-1-1,0 0 1,1 2 0,0-2-38,0 0 0,1 0 0,-1 0 1,0 0-1,1 0 0,-1 0 0,0-1 0,1 1 0,-1 0 1,0-1-1,1 1 0,-1-1 0,0 1 0,1-1 0,-1 1 1,1-2-1,10-4-341,-1-1 0,-1 0 1,0-1-1,0 0 0,0-1 1,-1 0-1,0 0 1,-1-1-1,0 0 0,0 0 1,-1-1-1,-1 0 0,1-1 1,-2 1-1,9-25 0,-7 14-70,-1-1 0,0 0-1,-2 0 1,0-1 0,-2 1-1,-1-1 1,-3-46 0,-42-246 4181,43 311-3414,0-1 0,1 1 0,0 0 0,0 0 0,1-1 1,-1 1-1,1 0 0,3-8 0,-4 12-230,1-1 0,0 1 0,-1 0 0,1 0 0,0 0 0,0 0-1,0 0 1,0 1 0,0-1 0,0 0 0,0 0 0,0 1 0,0-1 0,0 0 0,0 1 0,1-1 0,-1 1 0,0-1 0,0 1 0,1 0 0,-1 0 0,0-1 0,0 1 0,1 0 0,-1 0 0,0 0 0,1 1 0,-1-1 0,0 0 0,0 0-1,1 1 1,-1-1 0,0 0 0,0 1 0,2 1 0,10 2 286,-2 1 0,1 1 0,0 0 0,-1 1 0,-1 0 0,18 15 1,60 61 840,-35-31-667,14 9-240,116 105-1006,-58-60-3354,-124-105 3999,43 31-2938,-42-31 2749,1 1 1,-1-1-1,0 0 1,1 0-1,-1 0 1,1 0-1,0 0 1,-1-1-1,1 1 0,-1-1 1,1 0-1,0 0 1,-1 0-1,1 0 1,5-1-1,4-7-1723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4.776"/>
    </inkml:context>
    <inkml:brush xml:id="br0">
      <inkml:brushProperty name="width" value="0.05" units="cm"/>
      <inkml:brushProperty name="height" value="0.05" units="cm"/>
      <inkml:brushProperty name="color" value="#E71224"/>
    </inkml:brush>
  </inkml:definitions>
  <inkml:trace contextRef="#ctx0" brushRef="#br0">0 1 1584,'13'2'516,"0"1"0,-1 1-1,0 0 1,1 1 0,-2 0 0,1 0-1,0 2 1,-1-1 0,0 1 0,-1 1-1,0 0 1,0 1 0,0 0-1,-1 0 1,9 13 0,-6-7-261,0 0 1,-2 1-1,0 0 0,0 1 1,-2 0-1,0 0 0,-1 1 0,-1 0 1,7 34-1,-12-50-246,0 0-1,-1-1 0,0 1 1,0 0-1,1-1 0,-1 1 1,0 0-1,0-1 1,0 1-1,-1 0 0,1-1 1,0 1-1,-1 0 1,1-1-1,-1 1 0,1-1 1,-1 1-1,0-1 0,1 1 1,-1-1-1,0 1 1,0-1-1,-1 2 0,0-3-6,1 1-1,-1 0 1,1-1-1,-1 1 1,1-1 0,-1 0-1,1 0 1,-1 1-1,1-1 1,-1 0-1,1 0 1,-1 0-1,0-1 1,1 1-1,-1 0 1,1-1-1,-1 1 1,1 0 0,-3-2-1,-2-1-19,1 1 1,-1-1-1,1 0 0,0 0 0,0-1 0,0 0 1,0 0-1,0 0 0,1 0 0,0-1 1,-6-8-1,7 9 1,1-1 0,-1 0 0,1-1 0,0 1 0,1 0 0,-1-1 0,1 1 1,0 0-1,0-1 0,1 1 0,0-1 0,0 0 0,0 1 0,0-1 0,1 1 0,0-1 0,0 1 0,1 0 1,0-1-1,0 1 0,0 0 0,0 0 0,1 0 0,0 0 0,0 0 0,0 1 0,5-6 0,1 1 17,0 0 0,0 0-1,1 1 1,0 1 0,1 0-1,-1 0 1,1 1 0,1 0-1,-1 1 1,1 0 0,15-3-1,7 0 60,0 1-1,0 2 0,1 2 0,-1 1 1,54 4-1,-26 3 65,-1 4 1,75 19-1,-92-17-29,60 25 0,-88-29-55,0 0 0,0 2 0,-1-1 0,0 2 0,0 0 0,20 19 0,-20-7 81,-14-20-77,-3-8-35,1 4-12,1 0 1,0 0 0,0 0 0,0 0 0,0 0 0,0 0 1,0 0-1,0 1 0,0-1 0,1 0 0,-1 0 0,1 0 0,0 0 0,-1 1 0,1-1 0,0 0 1,0 1-1,0-1 0,0 1 0,0-1 0,3-2 0,31-29-54,-19 22 45,1 1-1,0 1 1,0 0 0,1 1 0,0 1 0,0 1 0,1 1-1,0 0 1,0 1 0,0 1 0,0 1 0,35 1-1,-14 2-65,-1 1 0,0 3-1,1 1 1,-2 2 0,52 17-1,-57-12-423,-1 1-1,-1 2 1,36 23-1,-11-6-3063,-54-38-66,-3-22 1750,-6-6 477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5.179"/>
    </inkml:context>
    <inkml:brush xml:id="br0">
      <inkml:brushProperty name="width" value="0.05" units="cm"/>
      <inkml:brushProperty name="height" value="0.05" units="cm"/>
      <inkml:brushProperty name="color" value="#E71224"/>
    </inkml:brush>
  </inkml:definitions>
  <inkml:trace contextRef="#ctx0" brushRef="#br0">267 420 628,'74'15'1628,"-1"11"172,1 15 81,-1 6-305,-18 5-708,-9-6-612,-9-10-492,-19 0-452,-27-20-460,-9-11-301,-19-15-67,-9-11 20,-9-15 140</inkml:trace>
  <inkml:trace contextRef="#ctx0" brushRef="#br0" timeOffset="1">166 296 224,'-55'-83'1304,"9"10"272,9 17 92,19 14-167,8 11-553,10 21-860,0 15-2097,19 5 449,-1 11-120,1-5 168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5.022"/>
    </inkml:context>
    <inkml:brush xml:id="br0">
      <inkml:brushProperty name="width" value="0.05" units="cm"/>
      <inkml:brushProperty name="height" value="0.05" units="cm"/>
      <inkml:brushProperty name="color" value="#E71224"/>
    </inkml:brush>
  </inkml:definitions>
  <inkml:trace contextRef="#ctx0" brushRef="#br0">193 2257 876,'10'-5'6021,"-10"4"-5835,1-1 0,0 1 0,0 0 1,0 0-1,0 0 0,0-1 0,0 1 0,0 0 0,0 0 0,0 1 0,0-1 0,1 0 0,-1 0 0,0 0 0,1 1 0,-1-1 0,0 1 0,1-1 1,-1 1-1,1 0 0,-1-1 0,1 1 0,2 0 0,40-6 1155,917-86 3399,475-90-3227,-970 118-1490,495-73-115,-11-39-141,-502 61-53,-317 73-24,164-76-1,-259 101 204,-1 0 0,0-3-1,-2 0 1,48-39 0,-73 52 77,0-1 1,-1 0-1,0 0 1,0 0 0,-1-1-1,0 0 1,0 0-1,-1-1 1,6-14-1,-9 17 15,0 0 0,-1 0 0,1 0 0,-1 0-1,-1 0 1,0-1 0,0 1 0,0 0 0,-1 0-1,0 0 1,0 0 0,0 0 0,-1 0 0,-1 0-1,-4-11 1,0 5-7,0 1-1,-1 0 1,0 0-1,-1 0 1,0 1-1,-1 1 1,0 0-1,-19-15 1,-102-64-164,122 83 173,-60-33-59,-1 3 0,-130-46 0,-160-30 222,-66 5-23,-500-58-1,-449 25-1989,209 89-1547,1 59-5235,950-3 6851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05.598"/>
    </inkml:context>
    <inkml:brush xml:id="br0">
      <inkml:brushProperty name="width" value="0.05" units="cm"/>
      <inkml:brushProperty name="height" value="0.05" units="cm"/>
      <inkml:brushProperty name="color" value="#E71224"/>
    </inkml:brush>
  </inkml:definitions>
  <inkml:trace contextRef="#ctx0" brushRef="#br0">0 32 528,'24'16'1340,"0"1"0,21 22 0,-38-33-923,-1 1 0,1 0 0,-2 0-1,1 0 1,-1 1 0,0 0 0,0 0 0,-1 0 0,0 1 0,4 13 0,-8-21-398,1 0 1,-1 0-1,0 0 1,1-1-1,-1 1 1,0 0-1,0 0 1,1 0-1,-1 0 1,0-1-1,0 1 1,0 0-1,0 0 1,0 0-1,0 0 1,-1 0-1,1 0 1,0-1-1,0 1 1,-1 0-1,1 0 1,0 0 0,-1-1-1,1 1 1,-1 0-1,1 0 1,-1-1-1,1 1 1,-1 0-1,1-1 1,-1 1-1,0 0 1,1-1-1,-1 1 1,0-1-1,0 0 1,1 1-1,-1-1 1,0 1-1,0-1 1,0 0-1,0 0 1,1 1 0,-1-1-1,0 0 1,0 0-1,0 0 1,0 0-1,-1 0 1,-1 0 5,0-1 0,0 1 1,-1-1-1,1 0 0,0 0 1,0 0-1,0 0 0,1 0 1,-1-1-1,0 1 0,0-1 1,-2-2-1,1 1-11,1 1 0,0-1 0,1 0 0,-1 0-1,1 0 1,-1 0 0,1-1 0,0 1 0,0-1 0,0 1 0,1-1 0,-1 0-1,1 0 1,0 0 0,0 1 0,0-1 0,0 0 0,1 0 0,0 0 0,0 0 0,0-1-1,0 1 1,1 0 0,-1 0 0,1 0 0,0 1 0,0-1 0,3-7 0,-1 5 15,0 1 0,1-1 1,0 1-1,0 0 0,0 0 0,0 0 1,1 0-1,0 1 0,0 0 1,0 0-1,0 0 0,1 0 1,-1 1-1,1 0 0,0 0 0,12-4 1,13 0 134,0 0 1,0 2 0,1 1-1,-1 2 1,41 2 0,-16 3 73,0 2 0,59 14 1,-88-13-98,0 1 1,-1 1-1,0 1 1,30 15 0,-48-20-147,-1 0 0,0 0 0,0 0 0,0 1 1,-1 0-1,1 0 0,-1 1 0,0-1 0,-1 1 1,0 1-1,0-1 0,0 1 0,0 0 0,-1 0 1,0 0-1,-1 1 0,0-1 0,3 9 0,-6-13-298,1 1 0,-1-1 0,0 0 0,0 0 0,-1 1 0,1-1 0,-1 0 0,1 0 0,-1 0 0,0 0 0,0 0 0,-3 6-1,-5 23-7032,9-23 5513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4.379"/>
    </inkml:context>
    <inkml:brush xml:id="br0">
      <inkml:brushProperty name="width" value="0.05" units="cm"/>
      <inkml:brushProperty name="height" value="0.05" units="cm"/>
      <inkml:brushProperty name="color" value="#E71224"/>
    </inkml:brush>
  </inkml:definitions>
  <inkml:trace contextRef="#ctx0" brushRef="#br0">1 0 496,'0'0'2787,"0"11"5650,1-7-7553,22 7 5,1-1-1,0 0 0,0-2 0,0-1 0,51 8 0,141 5-969,-103-12 605,806 42 258,-790-46-812,514 9-188,-317-15 253,295 3 10,-14-6-46,54 1 42,-217 34-38,235 2-42,994-68 295,-1326 28-219,279-11-21,0-32-11,-381 30-15,-188 16 16,-13 0-96,-42 5 85,5 0-26,-18 0 40,8 0 16,8 0-12,-3 0 0,14-6-495,-112 1-8816,-4-7 3314,85 10 5340,-48-4-1586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5.345"/>
    </inkml:context>
    <inkml:brush xml:id="br0">
      <inkml:brushProperty name="width" value="0.05" units="cm"/>
      <inkml:brushProperty name="height" value="0.05" units="cm"/>
      <inkml:brushProperty name="color" value="#E71224"/>
    </inkml:brush>
  </inkml:definitions>
  <inkml:trace contextRef="#ctx0" brushRef="#br0">0 46 672,'10'-16'2302,"-10"14"-2012,1 1 0,0-1 0,-1 1 0,1 0 0,0-1 0,0 1 0,0 0 0,0-1 0,0 1 1,0 0-1,0 0 0,1 0 0,-1 0 0,0 0 0,3-1 0,-3 1-119,1 0 1,0 0 0,0 0 0,0 0-1,0 1 1,0-1 0,0 0 0,0 1-1,0-1 1,0 1 0,0 0 0,0 0-1,0-1 1,0 2 0,0-1 0,0 0-1,0 0 1,0 1 0,0-1-1,0 1 1,0-1 0,0 1 0,0 0-1,0 0 1,-1 0 0,1 0 0,0 0-1,2 2 1,2 3 28,-1 0-1,0 0 1,0 0-1,-1 1 0,0 0 1,4 7-1,5 9 255,-11-20-469,0 0 1,0 0 0,0 0 0,-1 0 0,1 0-1,-1 1 1,0-1 0,0 0 0,0 1 0,-1-1-1,1 1 1,-1-1 0,0 1 0,0-1 0,0 1-1,0-1 1,-1 1 0,1-1 0,-2 5 0,-4-5-3360,2-14-703,3-16-621,1 12 3046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5.735"/>
    </inkml:context>
    <inkml:brush xml:id="br0">
      <inkml:brushProperty name="width" value="0.05" units="cm"/>
      <inkml:brushProperty name="height" value="0.05" units="cm"/>
      <inkml:brushProperty name="color" value="#E71224"/>
    </inkml:brush>
  </inkml:definitions>
  <inkml:trace contextRef="#ctx0" brushRef="#br0">0 6 1044,'9'-5'1376,"1"5"236,-1 0-115,0 5-213,-9 0-236,0 5-212,0 1-272,0 4-368,0-4-556,-9-1-716,9 0-436,0 1-213,0-1-103,9-5 80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6.329"/>
    </inkml:context>
    <inkml:brush xml:id="br0">
      <inkml:brushProperty name="width" value="0.05" units="cm"/>
      <inkml:brushProperty name="height" value="0.05" units="cm"/>
      <inkml:brushProperty name="color" value="#E71224"/>
    </inkml:brush>
  </inkml:definitions>
  <inkml:trace contextRef="#ctx0" brushRef="#br0">10 1 260,'0'10'412,"9"1"-20,-9-1-20,0 0-44,0 6-84,0-1-84,0 1-164,-9-1-248,9 1-220,0-1-116,-10-4-40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6.706"/>
    </inkml:context>
    <inkml:brush xml:id="br0">
      <inkml:brushProperty name="width" value="0.05" units="cm"/>
      <inkml:brushProperty name="height" value="0.05" units="cm"/>
      <inkml:brushProperty name="color" value="#E71224"/>
    </inkml:brush>
  </inkml:definitions>
  <inkml:trace contextRef="#ctx0" brushRef="#br0">1 5 660,'9'-5'1084,"0"5"112,0 0-192,-9 5-244,10 6-192,-10-1-163,-10 0-149,10 6-132,-9-6-224,9 1-392,0-6-409,9 5-203,-9-5-108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7.887"/>
    </inkml:context>
    <inkml:brush xml:id="br0">
      <inkml:brushProperty name="width" value="0.05" units="cm"/>
      <inkml:brushProperty name="height" value="0.05" units="cm"/>
      <inkml:brushProperty name="color" value="#E71224"/>
    </inkml:brush>
  </inkml:definitions>
  <inkml:trace contextRef="#ctx0" brushRef="#br0">1 11 924,'0'-5'1100,"0"0"0,9 5 964,0 5-1111,-9 5-97,10-5-104,-10 11-136,0-1-172,9 1-168,-9 4-256,0-4-400,0 5-544,9-6-444,-9-4-237,9 4-111,0-10 44,0-5 292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8.245"/>
    </inkml:context>
    <inkml:brush xml:id="br0">
      <inkml:brushProperty name="width" value="0.05" units="cm"/>
      <inkml:brushProperty name="height" value="0.05" units="cm"/>
      <inkml:brushProperty name="color" value="#E71224"/>
    </inkml:brush>
  </inkml:definitions>
  <inkml:trace contextRef="#ctx0" brushRef="#br0">10 16 248,'18'-11'1172,"-9"6"2272,-9 10-2912,-9 0-367,0 6-490,0-6-479,9 5-236,-9 1-116,18-6-52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0.507"/>
    </inkml:context>
    <inkml:brush xml:id="br0">
      <inkml:brushProperty name="width" value="0.05" units="cm"/>
      <inkml:brushProperty name="height" value="0.05" units="cm"/>
      <inkml:brushProperty name="color" value="#E71224"/>
    </inkml:brush>
  </inkml:definitions>
  <inkml:trace contextRef="#ctx0" brushRef="#br0">1 334 1140,'5'-3'1156,"1"1"-1,0-1 1,0 1-1,0 1 1,0-1-1,11 0 1,73 0-270,-58 3-63,334 4 1430,217-4-1236,886-58-1014,-1350 50-18,596-27 24,-263 31-35,127-5 24,-576 8 1,1483-78-57,-941 57 5,-22 1 54,422-42 241,526 30-104,-1188 33-139,-31-3 9,342 9-11,308 39-48,-534-38 26,100 4-68,-98 21 33,898-34 198,-859-10-132,429 43-1,-689-23 6,79 7-182,-227-16 43,1 1-1,0-1 1,0 0-1,0 0 1,0 1 0,-1-2-1,1 1 1,0 0-1,0 0 1,0 0 0,-1-1-1,1 1 1,0-1-1,0 1 1,-1-1 0,1 0-1,0 0 1,-1 0-1,1 0 1,-1 0 0,1 0-1,-1 0 1,0 0-1,1-1 1,-1 1 0,0-1-1,0 1 1,0-1-1,0 1 1,0-1 0,1-1-1,0-4-955,0-1-1,-1 1 1,0 0 0,0 0-1,-1-1 1,-1-10 0,1 6 269,0-13-769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0.880"/>
    </inkml:context>
    <inkml:brush xml:id="br0">
      <inkml:brushProperty name="width" value="0.05" units="cm"/>
      <inkml:brushProperty name="height" value="0.05" units="cm"/>
      <inkml:brushProperty name="color" value="#E71224"/>
    </inkml:brush>
  </inkml:definitions>
  <inkml:trace contextRef="#ctx0" brushRef="#br0">221 11 536,'9'-5'1428,"-9"0"228,-9 10 144,0 5-267,-10 0-325,-8 6-288,-1-1-248,10 1-232,-10 5-216,1-6-288,8-5-376,1 1-456,9-1-488,-1-5-332,1 1-125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8.111"/>
    </inkml:context>
    <inkml:brush xml:id="br0">
      <inkml:brushProperty name="width" value="0.05" units="cm"/>
      <inkml:brushProperty name="height" value="0.05" units="cm"/>
      <inkml:brushProperty name="color" value="#E71224"/>
    </inkml:brush>
  </inkml:definitions>
  <inkml:trace contextRef="#ctx0" brushRef="#br0">179 279 56,'1'-2'516,"0"0"1,-1 0-1,1 0 0,0 0 0,0 1 1,0-1-1,0 0 0,0 0 0,0 1 1,1-1-1,-1 0 0,2-1 1,-2 2-272,-1 1 0,1-1 0,-1 0 1,1 0-1,0 1 0,-1-1 1,1 1-1,0-1 0,0 1 1,-1-1-1,1 1 0,0-1 0,0 1 1,0-1-1,-1 1 0,1 0 1,0-1-1,0 1 0,0 0 0,0 0 1,0 0-1,0 0 0,0 0 1,0 0-1,1 0 0,8 11 33,0 1 0,-1 0 0,0 0-1,-1 1 1,0 0 0,-1 0 0,-1 1-1,0 0 1,-1 0 0,5 22 0,3 3 35,61 206 370,-63-214-681,-1 1 1,-1 1-1,5 45 0,-13-76-11,-1-1-1,0 1 0,1-1 1,-1 1-1,0 0 1,0-1-1,0 1 0,0-1 1,0 1-1,0 0 1,-1-1-1,1 1 0,0-1 1,-1 1-1,1-1 1,-1 1-1,0-1 0,1 1 1,-1-1-1,0 0 1,0 1-1,0-1 0,0 0 1,0 0-1,-2 2 1,1-2-11,0-1 0,0 1 0,0-1 0,0 1 0,0-1 0,0 0 0,0 0 0,0 0 1,0 0-1,0 0 0,0-1 0,0 1 0,0-1 0,0 1 0,0-1 0,-3-1 0,-9-4-87,1-1-1,0 0 0,1-1 0,-15-11 0,-10-11-43,1-2 0,2-2-1,-45-55 1,63 69 137,1-1 1,1 0 0,1-1-1,1-1 1,1 0 0,1-1-1,1 0 1,-7-29-1,14 43 10,1 1 0,-1-1 0,1 1 1,1 0-1,0-1 0,0 0 0,1 1 0,0 0 0,1-1 0,0 1 0,1 0 0,-1 0 0,2 0 0,-1 0 0,7-11 0,-1 7 1,0 0 0,1 1 0,0 0 0,1 0 0,1 1 0,-1 0 0,2 1 0,17-10 0,15-8 0,1 3 0,1 2-1,1 2 1,1 2-1,80-20 1,-116 36-6,0 0 1,0 1 0,1 0 0,14 0-1,-15 6-22,-18 4 18,-19 7 1,-245 103-3355,255-107 675,21-3-263,25-2-386,3-10 1435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1.395"/>
    </inkml:context>
    <inkml:brush xml:id="br0">
      <inkml:brushProperty name="width" value="0.05" units="cm"/>
      <inkml:brushProperty name="height" value="0.05" units="cm"/>
      <inkml:brushProperty name="color" value="#E71224"/>
    </inkml:brush>
  </inkml:definitions>
  <inkml:trace contextRef="#ctx0" brushRef="#br0">0 0 80,'9'16'896,"1"-1"48,-1 11-84,0-5-272,-9-1-236,0 6-184,0-5-220,0 0-396,0-1-256,-18 1-140,8 0-72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2.098"/>
    </inkml:context>
    <inkml:brush xml:id="br0">
      <inkml:brushProperty name="width" value="0.05" units="cm"/>
      <inkml:brushProperty name="height" value="0.05" units="cm"/>
      <inkml:brushProperty name="color" value="#E71224"/>
    </inkml:brush>
  </inkml:definitions>
  <inkml:trace contextRef="#ctx0" brushRef="#br0">1 185 668,'31'-34'2150,"42"-36"0,-60 59-1545,0 0 1,1 1-1,0 1 0,0 0 0,1 1 1,26-10-1,-35 17-388,0 0 1,0 0 0,0 0-1,0 1 1,0 0 0,0 0-1,0 0 1,0 1 0,0 0-1,0 0 1,0 0 0,0 1-1,0 0 1,-1 0-1,1 1 1,-1-1 0,1 1-1,-1 0 1,0 1 0,0-1-1,0 1 1,4 5 0,3 2 96,-1 0 0,-1 1 0,0 1 0,0-1 1,-1 1-1,-1 1 0,9 18 0,-2 6-163,-1 0 0,-3 1 1,-1 0-1,-1 1 0,4 59 0,-15-70 483,-3 8-3369,2-10-3303,14-59 133,-1-3 3718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2.534"/>
    </inkml:context>
    <inkml:brush xml:id="br0">
      <inkml:brushProperty name="width" value="0.05" units="cm"/>
      <inkml:brushProperty name="height" value="0.05" units="cm"/>
      <inkml:brushProperty name="color" value="#E71224"/>
    </inkml:brush>
  </inkml:definitions>
  <inkml:trace contextRef="#ctx0" brushRef="#br0">0 55 220,'6'-3'291,"-1"-1"0,1 1 1,0 0-1,0 0 0,0 0 0,0 1 1,1 0-1,-1 0 0,1 1 0,-1 0 0,1 0 1,-1 0-1,1 1 0,-1 0 0,1 0 0,0 1 1,-1-1-1,1 2 0,-1-1 0,1 1 1,-1 0-1,12 5 0,-8-2-4,0 1 0,-1 0 1,1 0-1,-1 1 0,0 1 0,-1-1 1,0 2-1,0-1 0,13 19 0,-5-1 54,-1 1 0,15 37-1,-9-19-170,-17-37-162,-1 0 0,1 1-1,-1-1 1,-1 1 0,1-1 0,-1 1-1,-1 0 1,0 0 0,0-1-1,-1 1 1,0 0 0,0 0 0,-1 0-1,0 0 1,-5 16 0,6-25-8,0 1 0,0-1 0,-1 1 0,1 0 1,-1-1-1,1 1 0,0-1 0,-1 1 0,1-1 1,-1 0-1,1 1 0,-1-1 0,1 1 1,-1-1-1,1 0 0,-1 1 0,0-1 0,1 0 1,-1 0-1,0 0 0,1 1 0,-1-1 0,1 0 1,-1 0-1,0 0 0,1 0 0,-1 0 0,0 0 1,1 0-1,-1 0 0,0 0 0,1-1 0,-1 1 1,1 0-1,-1 0 0,0 0 0,1-1 0,-1 1 1,1 0-1,-1-1 0,1 1 0,-1-1 0,1 1 1,-1 0-1,1-1 0,-1 0 0,-26-25 2,24 23-2,-7-10 7,-1-1-1,2 0 1,0 0 0,1-1-1,0 0 1,1-1-1,1 1 1,0-1 0,1 0-1,-5-32 1,9 40 18,-1-1 1,2 1-1,-1 0 1,1 0-1,0-1 1,1 1-1,0 0 1,0 0-1,1-1 1,0 1-1,1 0 0,-1 1 1,1-1-1,1 0 1,0 1-1,0 0 1,0 0-1,1 0 1,0 0-1,0 1 1,1 0-1,-1 0 1,1 0-1,9-6 0,-6 7 16,-1 1 0,1 0-1,0 0 1,1 1 0,-1 0-1,1 1 1,-1-1 0,1 2-1,0 0 1,0 0 0,0 1-1,-1 0 1,1 0 0,0 1-1,0 1 1,0-1 0,16 7-1,-11-4-7,1 1 0,-1 1 1,-1 0-1,1 2 0,-1-1 0,0 2 0,-1 0 0,0 0 0,0 1 0,11 12 1,-18-15-29,1 0 1,-2 1 0,1 0 0,-1 0 0,0 0 0,0 0 0,-1 1 0,0 0 0,-1 0 0,0 0 0,0 0-1,-1 0 1,0 1 0,-1-1 0,0 1 0,-1-1 0,0 18 0,-2-14 6,-1 0 0,0 0-1,0 0 1,-1 0 0,-1-1 0,0 1 0,-1-1-1,0-1 1,-1 1 0,0-1 0,-1 0 0,-14 15 0,3-6-75,0-1 1,-2-1 0,0-1 0,-45 28 0,49-35-544,0-1 0,-1-1 1,0 0-1,-28 6 0,7-9-1854,39-5 2376,-1 0 0,0 0-1,1 0 1,-1 0 0,0 0 0,0 0 0,1 0 0,-1 0 0,0-1 0,1 1-1,-1 0 1,0-1 0,1 1 0,-1 0 0,1-1 0,-1 1 0,1-1 0,-1 1 0,1-1-1,-1 1 1,1-1 0,-1 1 0,1-1 0,-1 1 0,1-1 0,0 0 0,-1 1 0,1-1-1,0 0 1,0 1 0,-1-1 0,1 0 0,0 1 0,0-1 0,0 0 0,0 1-1,0-1 1,0 0 0,0 0 0,0 1 0,0-1 0,0 0 0,1 1 0,-1-1 0,0 0-1,0 1 1,1-1 0,-1 0 0,1 0 0,14-29-1993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2.999"/>
    </inkml:context>
    <inkml:brush xml:id="br0">
      <inkml:brushProperty name="width" value="0.05" units="cm"/>
      <inkml:brushProperty name="height" value="0.05" units="cm"/>
      <inkml:brushProperty name="color" value="#E71224"/>
    </inkml:brush>
  </inkml:definitions>
  <inkml:trace contextRef="#ctx0" brushRef="#br0">270 293 76,'4'-1'336,"10"-1"246,-1 0 1,1 0-1,-1 1 1,1 1 0,20 2-1,-32-1-384,1-1 0,0 1 0,0-1-1,-1 1 1,1 0 0,-1 0 0,1 0 0,-1 1 0,1-1-1,-1 1 1,0-1 0,1 1 0,-1 0 0,0-1 0,0 1-1,0 1 1,0-1 0,-1 0 0,1 0 0,-1 0-1,1 1 1,-1-1 0,0 1 0,0-1 0,0 1 0,0 0-1,0-1 1,-1 1 0,1 0 0,-1 0 0,1-1 0,-1 1-1,0 0 1,-1 3 0,-1 18 475,-1 0-1,-1 0 1,-1 0 0,-2-1 0,-13 35-1,9-26-183,-15 65-1,26-92-521,-1 0 0,0 0 0,0 0-1,-1 0 1,1-1 0,-1 1 0,-4 7 0,5-11 10,0 0 1,0 0-1,0 0 0,1 0 1,-1 0-1,0-1 1,0 1-1,0 0 1,0-1-1,0 1 1,-1-1-1,1 1 1,0-1-1,0 0 1,0 1-1,0-1 1,0 0-1,-1 0 1,1 0-1,0 0 1,0 0-1,0 0 1,-1 0-1,1 0 1,0 0-1,0 0 1,0-1-1,0 1 1,-1 0-1,1-1 0,0 1 1,0-1-1,0 0 1,0 1-1,0-1 1,-1-1-1,-10-6-80,0-2 0,1 1 0,0-1 0,1-1 0,0 0-1,1 0 1,0-1 0,0-1 0,-10-20 0,6 8 108,1-1 1,0 0-1,2 0 0,2-1 1,0 0-1,-8-55 0,15 72 18,0 0 0,1-1 0,0 1 0,0 0 0,1-1 0,1 1 0,0 0 0,0 0 0,1 0 0,0 0 0,0 0 0,2 1 0,-1 0 0,1-1 0,0 2 0,1-1 0,0 0 0,0 1 0,1 0 0,0 1 0,0 0 0,13-10 0,4 1 23,1 0 0,1 2 0,0 1 0,1 1 0,1 1 0,0 1 0,0 2 0,1 1 1,-1 1-1,2 1 0,52-1 0,-37 13-1,-44-7-44,0 0 1,0 0-1,0 0 1,0 0-1,0 1 0,0-1 1,0 0-1,-1 1 1,1-1-1,0 1 0,0-1 1,0 1-1,-1-1 1,1 1-1,0-1 0,-1 1 1,1 0-1,0 0 1,-1-1-1,1 1 0,-1 0 1,1 0-1,-1-1 1,1 1-1,-1 0 1,0 0-1,1 0 0,-1 0 1,0 0-1,0 0 1,0 0-1,0 0 0,0-1 1,0 1-1,0 0 1,0 0-1,0 0 0,0 0 1,0 0-1,-1 0 1,1 0-1,0 0 0,0 0 1,-1-1-1,1 1 1,-2 1-1,-7 9 4,0-1 1,-1-1-1,0 0 0,-1-1 1,0 1-1,0-2 1,-1 0-1,0 0 0,-13 4 1,17-6-5,-302 125-372,131-60-4163,155-57 1847,24-10 218,18-5 445,31-11-18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3.356"/>
    </inkml:context>
    <inkml:brush xml:id="br0">
      <inkml:brushProperty name="width" value="0.05" units="cm"/>
      <inkml:brushProperty name="height" value="0.05" units="cm"/>
      <inkml:brushProperty name="color" value="#E71224"/>
    </inkml:brush>
  </inkml:definitions>
  <inkml:trace contextRef="#ctx0" brushRef="#br0">44 43 816,'52'-13'2290,"1"2"0,76-6 0,-128 17-2157,0-1-1,0 1 1,0 0-1,1 0 1,-1-1-1,0 1 1,0 0-1,0 0 1,0 0-1,0 0 1,1 0-1,-1 1 1,0-1-1,0 0 1,0 0-1,0 1 1,0-1-1,0 1 1,1-1-1,-1 1 1,0-1 0,0 1-1,-1-1 1,1 1-1,0 0 1,0 0-1,0 0 1,0-1-1,-1 1 1,1 0-1,0 0 1,0 2-1,-1-1 9,0 1 0,-1-1 0,1 0 0,-1 1-1,0-1 1,0 0 0,0 0 0,0 1 0,0-1-1,0 0 1,-1 0 0,1 0 0,-1-1 0,-2 4 0,-12 12 637,-37 31 1,53-48-779,-57 43 675,39-31-582,0 1 0,1 1-1,0 0 1,1 1 0,1 1 0,0 0 0,1 1 0,-15 25 0,28-40-106,-1 0 0,1 0 0,0 0 0,0 0 0,1 0 0,-1 1 0,0-1 0,1 0 0,-1 0 1,1 1-1,0-1 0,0 0 0,0 1 0,0-1 0,0 0 0,0 1 0,1-1 0,-1 0 0,1 0 0,-1 1 1,1-1-1,0 0 0,0 0 0,0 0 0,0 0 0,0 0 0,1 0 0,-1 0 0,1 0 0,-1 0 0,1-1 1,-1 1-1,1-1 0,0 1 0,0-1 0,0 1 0,0-1 0,0 0 0,0 0 0,0 0 0,3 0 0,10 5-177,1-1 0,0 0 0,0-2 0,28 4 0,-33-6 94,98 13-714,-48-9 418,0 4 0,-1 2 0,75 24 0,-128-33 388,0 1 1,0 0 0,-1 0 0,1 1-1,-1 0 1,0 0 0,0 0 0,0 1 0,0 0-1,-1 0 1,7 9 0,-11-12 8,1 0-1,-1-1 1,0 1 0,0 0 0,-1 0-1,1 0 1,0 0 0,-1 0-1,1 0 1,-1 1 0,0-1-1,1 0 1,-1 0 0,0 0 0,0 0-1,-1 0 1,0 4 0,0-3-1,0 0 1,0 0 0,-1 0 0,0 0-1,0 0 1,0 0 0,0 0 0,0-1-1,0 1 1,-1-1 0,1 1 0,-1-1-1,1 0 1,-5 2 0,-10 7-327,-1 0 0,0-2 0,-1 0 0,-29 9 0,31-12-1165,0-2 0,-34 5 0,34-9-353,17 0 1784,0 0-1,0 0 0,-1 0 1,1 0-1,0 0 0,0-1 1,-1 1-1,1 0 0,0 0 0,0 0 1,0 0-1,-1 0 0,1 0 1,0-1-1,0 1 0,0 0 0,0 0 1,-1 0-1,1-1 0,0 1 1,0 0-1,0 0 0,0-1 1,0 1-1,0 0 0,0 0 0,0-1 1,0 1-1,-1 0 0,1 0 1,0-1-1,0 1 0,0 0 0,0 0 1,0-1-1,1 1 0,-1 0 1,0 0-1,0 0 0,0-1 1,0 1-1,0 0 0,0 0 0,0-1 1,0 1-1,0 0 0,1 0 1,6-11-1938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3.728"/>
    </inkml:context>
    <inkml:brush xml:id="br0">
      <inkml:brushProperty name="width" value="0.05" units="cm"/>
      <inkml:brushProperty name="height" value="0.05" units="cm"/>
      <inkml:brushProperty name="color" value="#E71224"/>
    </inkml:brush>
  </inkml:definitions>
  <inkml:trace contextRef="#ctx0" brushRef="#br0">212 11 1008,'73'-10'2656,"-8"10"525,-19 0 307,-28 5 168,-9 5-887,-27 1-897,0-1-812,-19 6-740,0-6-792,-9-5-992,0 6-1109,9-6-575,-9 0-248,0 0 72,0 0 395,1 0 785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8.340"/>
    </inkml:context>
    <inkml:brush xml:id="br0">
      <inkml:brushProperty name="width" value="0.05" units="cm"/>
      <inkml:brushProperty name="height" value="0.05" units="cm"/>
      <inkml:brushProperty name="color" value="#E71224"/>
    </inkml:brush>
  </inkml:definitions>
  <inkml:trace contextRef="#ctx0" brushRef="#br0">0 244 380,'43'-14'7310,"32"9"-5688,-44 4-1074,520 10 1568,-302 2-1811,2821 0 586,-2879-13-861,1507-34 254,51 0-2,899 25-476,-909-20-94,-552 6 216,682-41-113,-1651 55-97,49-3-1082,-89 3-3359,-167 11 3981,-9 0 567,0 1 0,0-1 0,-1 0 1,1 0-1,0 0 0,0 0 0,0 0 1,-1 0-1,1-1 0,0 1 0,0-1 0,-1 1 1,1-1-1,0 1 0,-1-1 0,1 0 0,1-1 1,-1-3-1614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09.839"/>
    </inkml:context>
    <inkml:brush xml:id="br0">
      <inkml:brushProperty name="width" value="0.05" units="cm"/>
      <inkml:brushProperty name="height" value="0.05" units="cm"/>
      <inkml:brushProperty name="color" value="#E71224"/>
    </inkml:brush>
  </inkml:definitions>
  <inkml:trace contextRef="#ctx0" brushRef="#br0">1 403 232,'343'-23'2926,"389"-31"28,1264-82-1988,-1181 100-618,887-31-257,-944 53-102,525-17-156,176-11-206,-428 54 454,-202 1-66,293 6-132,-861-13 82,11-10 300,-63-1-5805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2.237"/>
    </inkml:context>
    <inkml:brush xml:id="br0">
      <inkml:brushProperty name="width" value="0.05" units="cm"/>
      <inkml:brushProperty name="height" value="0.05" units="cm"/>
      <inkml:brushProperty name="color" value="#E71224"/>
    </inkml:brush>
  </inkml:definitions>
  <inkml:trace contextRef="#ctx0" brushRef="#br0">1 306 16,'276'-36'7022,"689"-10"-4572,-639 43-2448,305 5-155,198-5-162,-298-4 342,479-12 38,-543 6-60,55 0-37,620-9-54,-630 28 262,605-17 184,190-15 188,-1281 26-509,584-18 179,-1 0 16,36 2-113,835-4-484,-774 29 1044,-98-9-147,-258-4-189,151-10 26,-204 3-226,1304-11 67,-1107 22 61,168 6 97,76 3-27,-467-3-284,318 19 365,-580-24-516,2 1-91,-1-1-1,1 0 1,0-1-1,0 0 1,0-1 0,17-3-1,-27 4-18,-1-1 0,0 0-1,0 1 1,0-1 0,0 1-1,0-1 1,0 1 0,0-1-1,0 1 1,0-1 0,0 1 0,0-1-1,0 0 1,-1 1 0,1-1-1,0 1 1,0-1 0,0 1-1,-1-1 1,1 1 0,0 0-1,-1-1 1,1 1 0,0-1 0,-1 1-1,1 0 1,-1-1 0,1 1-1,-1 0 1,1-1 0,-1 1-1,1 0 1,0-1 0,-2 1-1,-17-14-2678,-7 4 976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3.358"/>
    </inkml:context>
    <inkml:brush xml:id="br0">
      <inkml:brushProperty name="width" value="0.05" units="cm"/>
      <inkml:brushProperty name="height" value="0.05" units="cm"/>
      <inkml:brushProperty name="color" value="#E71224"/>
    </inkml:brush>
  </inkml:definitions>
  <inkml:trace contextRef="#ctx0" brushRef="#br0">1 130 568,'36'-3'1518,"-1"-1"1,1-1-1,52-15 0,58-10-686,320-15-187,758 22 0,-635 44 78,337 19 290,-714-31-928,34 3-139,-189-16-2162,-44 3-2929,12-3 3449,3-1 251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8.500"/>
    </inkml:context>
    <inkml:brush xml:id="br0">
      <inkml:brushProperty name="width" value="0.05" units="cm"/>
      <inkml:brushProperty name="height" value="0.05" units="cm"/>
      <inkml:brushProperty name="color" value="#E71224"/>
    </inkml:brush>
  </inkml:definitions>
  <inkml:trace contextRef="#ctx0" brushRef="#br0">1 1 52,'86'3'7002,"125"20"0,-87-2-5807,-112-19-1187,0 1 1,1 0-1,-1 0 0,-1 1 1,1 1-1,-1 0 1,0 1-1,18 12 0,-23-14-28,0 1 0,-1 0 0,0 1 0,0 0-1,0-1 1,-1 1 0,0 1 0,0-1 0,-1 1 0,0-1-1,0 1 1,0 0 0,-1 0 0,0 0 0,2 12-1,-1 4-28,0-1-1,-1 27 1,-3-48 40,1 1 0,-1-1 0,1 0 1,-1 1-1,0-1 0,1 1 0,-1-1 1,0 0-1,0 0 0,0 1 0,0-1 1,0 0-1,0 0 0,-1 0 1,1 0-1,0 0 0,0 0 0,-1 0 1,1-1-1,0 1 0,-3 0 0,-43 18-128,16-7 90,11 3-162,30-15-388,44-17-961,-41 13 1162,298-98-8893,-237 76 7640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4.512"/>
    </inkml:context>
    <inkml:brush xml:id="br0">
      <inkml:brushProperty name="width" value="0.05" units="cm"/>
      <inkml:brushProperty name="height" value="0.05" units="cm"/>
      <inkml:brushProperty name="color" value="#E71224"/>
    </inkml:brush>
  </inkml:definitions>
  <inkml:trace contextRef="#ctx0" brushRef="#br0">0 141 200,'16'-8'640,"-1"2"0,0-1 1,1 2-1,0 1 0,1 0 0,28-4 1,108 0 239,-95 7-282,470-21 1172,744-20-832,-1070 39-864,1370-14 15,-1092 13-109,290 2-242,1537 24 332,-1594-7-42,-3 1-50,-475-15 4,201-1 193,-272-5-46,308-12 348,695 6 358,-872 17-748,217 8 111,-357-14-5253,-236-6 1302,27-2 2105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5.760"/>
    </inkml:context>
    <inkml:brush xml:id="br0">
      <inkml:brushProperty name="width" value="0.05" units="cm"/>
      <inkml:brushProperty name="height" value="0.05" units="cm"/>
      <inkml:brushProperty name="color" value="#E71224"/>
    </inkml:brush>
  </inkml:definitions>
  <inkml:trace contextRef="#ctx0" brushRef="#br0">1 168 36,'5'-5'458,"0"0"-1,1 1 1,-1 0 0,1 0-1,0 0 1,1 1 0,-1-1-1,0 2 1,1-1 0,0 1-1,0 0 1,7-2 0,15-1 22,47-3 0,-37 5-35,977-25 1914,-719 30-1950,555 11 206,-7 0 36,-676-13-458,1189-32 1290,-198-34 471,-662 59-1189,-299 9-470,-177-3-739,0 2 0,0 0 0,33 7 0,-28-3-6204,19-6 1684,-18-7 2941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6.179"/>
    </inkml:context>
    <inkml:brush xml:id="br0">
      <inkml:brushProperty name="width" value="0.05" units="cm"/>
      <inkml:brushProperty name="height" value="0.05" units="cm"/>
      <inkml:brushProperty name="color" value="#E71224"/>
    </inkml:brush>
  </inkml:definitions>
  <inkml:trace contextRef="#ctx0" brushRef="#br0">1 31 412,'110'6'2116,"-27"-6"292,-10 5 149,-27-5 51,0 0-712,0 0-884,-28 0-576,10 0-432,-19 0-1352,-18-5-4624,0-1 3707,9-9 209,0-1 420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6.521"/>
    </inkml:context>
    <inkml:brush xml:id="br0">
      <inkml:brushProperty name="width" value="0.05" units="cm"/>
      <inkml:brushProperty name="height" value="0.05" units="cm"/>
      <inkml:brushProperty name="color" value="#E71224"/>
    </inkml:brush>
  </inkml:definitions>
  <inkml:trace contextRef="#ctx0" brushRef="#br0">0 1 432,'28'0'384,"-1"5"-120,1 0-116,-10-5-328,-8 0-188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16.909"/>
    </inkml:context>
    <inkml:brush xml:id="br0">
      <inkml:brushProperty name="width" value="0.05" units="cm"/>
      <inkml:brushProperty name="height" value="0.05" units="cm"/>
      <inkml:brushProperty name="color" value="#E71224"/>
    </inkml:brush>
  </inkml:definitions>
  <inkml:trace contextRef="#ctx0" brushRef="#br0">84 6 932,'9'10'2376,"-9"-5"-1888,-28-10-1476,1 0-360,-10-6-72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33.368"/>
    </inkml:context>
    <inkml:brush xml:id="br0">
      <inkml:brushProperty name="width" value="0.05" units="cm"/>
      <inkml:brushProperty name="height" value="0.05" units="cm"/>
      <inkml:brushProperty name="color" value="#E71224"/>
    </inkml:brush>
  </inkml:definitions>
  <inkml:trace contextRef="#ctx0" brushRef="#br0">96 326 828,'-3'0'62,"-78"-1"3739,69-1-1282,56-1-1675,506-21 2859,279 13-2617,1713-40 908,-900-21-1420,2358-79 287,-2 145-950,-3183 22 466,624 9 395,212-46-622,-1605 20-470,149-6-537,-68-5-5269,-118 8 4478,-24 3-5851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4.057"/>
    </inkml:context>
    <inkml:brush xml:id="br0">
      <inkml:brushProperty name="width" value="0.05" units="cm"/>
      <inkml:brushProperty name="height" value="0.05" units="cm"/>
      <inkml:brushProperty name="color" value="#E71224"/>
    </inkml:brush>
  </inkml:definitions>
  <inkml:trace contextRef="#ctx0" brushRef="#br0">28 11 1176,'37'-5'1412,"-28"-1"-8,-28 6-2588,1 0-216,-19 0 24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0.662"/>
    </inkml:context>
    <inkml:brush xml:id="br0">
      <inkml:brushProperty name="width" value="0.05" units="cm"/>
      <inkml:brushProperty name="height" value="0.05" units="cm"/>
      <inkml:brushProperty name="color" value="#E71224"/>
    </inkml:brush>
  </inkml:definitions>
  <inkml:trace contextRef="#ctx0" brushRef="#br0">91 3 304,'-2'-3'2343,"-4"10"-1047,-4 13 339,4 11-884,2 1 0,1 0 0,1 0 0,2 0 0,5 37 0,-3-24-393,3 320 1349,-10-274-1760,-3 0 0,-21 91 0,22-144-483,5-24-307,-1 0 1,0 1-1,-9 22 0,15-49-2828,-1-11 2507,-1 7 380,0-33-752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1.375"/>
    </inkml:context>
    <inkml:brush xml:id="br0">
      <inkml:brushProperty name="width" value="0.05" units="cm"/>
      <inkml:brushProperty name="height" value="0.05" units="cm"/>
      <inkml:brushProperty name="color" value="#E71224"/>
    </inkml:brush>
  </inkml:definitions>
  <inkml:trace contextRef="#ctx0" brushRef="#br0">157 959 816,'25'-228'2811,"-18"191"-2032,2-1 0,1 1 0,2 1 0,17-37-1,-22 61-568,0 0 0,1 0 0,1 0 0,0 1-1,0 1 1,1 0 0,1 0 0,0 0-1,0 2 1,0-1 0,1 1 0,1 1 0,-1 0-1,1 1 1,17-6 0,25-7 218,0 2-1,81-13 1,-103 23-314,1181-197 539,-808 160-678,416 11 0,-562 43 81,-1 10 0,0 12 0,-3 11 0,-1 12-1,-3 10 1,-3 11 0,384 175 0,-475-177 3,-3 8 1,-5 6-1,-3 7 0,182 153 0,-264-192-44,-2 2-1,-3 3 1,68 90-1,-107-123-6,-2 2-1,-1 0 1,-1 1-1,-1 1 1,-2 0-1,-1 1 0,-2 1 1,-1 0-1,-2 0 1,7 63-1,-14-87 7,0 1-1,-1-1 1,-1 1 0,0-1-1,0 1 1,-1-1-1,-1 0 1,1 0 0,-2 0-1,1 0 1,-1 0-1,-1 0 1,0-1 0,0 0-1,-1 0 1,-7 8-1,3-5 14,-1-1-1,-1-1 1,1 0-1,-2 0 1,1-1-1,-1-1 1,-1 0-1,0-1 0,0-1 1,-22 8-1,-13 1 78,-1-2 0,0-2 0,-1-3 0,-77 4 0,-214-14 224,239-1-266,-875-29 252,-710-12 470,6 89 253,1037 19-1026,13 57-2037,453-71 47,152-41 1064,0 1 1,1 2 0,0 1-1,-29 19 1,51-29 599,0 0 1,0 0-1,0 1 0,0-1 1,1 1-1,0 0 0,-4 5 1,6-7 136,0-1 1,0 1 0,0 0 0,0 0-1,1-1 1,-1 1 0,0 0 0,1 0 0,-1 0-1,1 0 1,0 0 0,0 0 0,0 0-1,0 0 1,0 0 0,0 0 0,0 0 0,0 0-1,1 0 1,1 3 0,13 16-1494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1.748"/>
    </inkml:context>
    <inkml:brush xml:id="br0">
      <inkml:brushProperty name="width" value="0.05" units="cm"/>
      <inkml:brushProperty name="height" value="0.05" units="cm"/>
      <inkml:brushProperty name="color" value="#E71224"/>
    </inkml:brush>
  </inkml:definitions>
  <inkml:trace contextRef="#ctx0" brushRef="#br0">1 114 440,'128'-31'2348,"-26"5"325,-38 5-9,-18 6-356,-28 4-1300,1 11-1864,-29-5-6001,-17 0 4621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8.887"/>
    </inkml:context>
    <inkml:brush xml:id="br0">
      <inkml:brushProperty name="width" value="0.05" units="cm"/>
      <inkml:brushProperty name="height" value="0.05" units="cm"/>
      <inkml:brushProperty name="color" value="#E71224"/>
    </inkml:brush>
  </inkml:definitions>
  <inkml:trace contextRef="#ctx0" brushRef="#br0">0 93 732,'37'0'1708,"-19"0"372,-8 11 297,-10 4-109,-10 1-424,1-1-448,0 1-452,0-6-456,9-5-460,0 0-448,0-10-420,18 0-416,1-10-360,-1-1-256,10-5-156,8 1 75,1-1 213,9-5 316</inkml:trace>
  <inkml:trace contextRef="#ctx0" brushRef="#br0" timeOffset="1">386 6 524,'28'-6'1344,"-1"12"376,-17 4 201,-1 0-25,-9 6-276,-9-1-392,-1-4-468,1 4-528,9-10-568,-9-5-672,18-5-4673,0 0 3769,1-5 264</inkml:trace>
  <inkml:trace contextRef="#ctx0" brushRef="#br0" timeOffset="2">579 78 784,'19'10'1408,"-10"6"80,9-11-44,1 0-531,-1-5-733,10-10-724,-1-1-509,1-4-247,-1-6-88,1 1 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3.599"/>
    </inkml:context>
    <inkml:brush xml:id="br0">
      <inkml:brushProperty name="width" value="0.05" units="cm"/>
      <inkml:brushProperty name="height" value="0.05" units="cm"/>
      <inkml:brushProperty name="color" value="#E71224"/>
    </inkml:brush>
  </inkml:definitions>
  <inkml:trace contextRef="#ctx0" brushRef="#br0">136 0 1200,'-87'25'6688,"39"-9"-2304,111-26-1119,-27 2-3115,0 1 0,1 2 1,0 1-1,0 2 0,0 1 0,0 3 1,0 0-1,0 3 0,0 1 0,-1 1 1,0 3-1,-1 0 0,40 18 0,-12 1-115,-1 2-1,-1 3 0,-2 2 1,-1 3-1,-2 3 1,-2 2-1,-2 2 1,-2 2-1,47 61 0,-94-106-34,0 1 0,0-1 0,0 1 0,-1 0 0,0 0 0,0 0 0,0 0 0,0 0 0,1 6 0,-3-10 0,0 1-1,0-1 1,0 1 0,0-1 0,0 1-1,0-1 1,0 1 0,0-1-1,0 1 1,0-1 0,0 1-1,0-1 1,-1 0 0,1 1 0,0-1-1,0 1 1,-1-1 0,1 1-1,0-1 1,0 0 0,-1 1-1,1-1 1,-1 1 0,1-1-1,0 0 1,-1 0 0,1 1 0,-1-1-1,0 1 1,-27-1-18,-139-37-40,101 20 41,-1 3-1,0 3 1,0 2 0,-103 1-1,130 11 32,1 1-1,0 3 0,-57 15 1,72-14 14,-1 0 0,1 2 1,1 1-1,0 0 0,1 2 0,-32 23 1,48-31-16,0 0 0,0 1 0,0 0 0,1 0 0,0 1 0,0-1 0,-5 11 0,9-15-19,0-1 0,0 1 0,0-1 0,1 1 0,-1-1 0,1 1 0,-1 0 0,1-1 0,-1 1 0,1-1 0,0 1 0,0 0 0,0-1 0,0 1 0,0 0 0,0-1 0,1 1 0,-1 0 0,0-1 0,1 1 0,-1 0 0,1-1 0,0 1 0,-1-1 0,1 1 0,0-1 0,0 0 0,0 1 0,0-1 0,0 0 0,0 0 0,1 1 0,-1-1 0,0 0 0,1 0 0,-1 0 0,0-1 0,1 1 0,-1 0 0,1 0 0,-1-1 0,1 1 0,2 0 0,5 1-120,1 1-1,-1-2 0,0 1 1,0-1-1,0-1 0,1 1 1,-1-2-1,14-1 0,78-19-1513,-73 14 1059,101-29-3613,-2-5 0,164-77 0,-196 71 2473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3.970"/>
    </inkml:context>
    <inkml:brush xml:id="br0">
      <inkml:brushProperty name="width" value="0.05" units="cm"/>
      <inkml:brushProperty name="height" value="0.05" units="cm"/>
      <inkml:brushProperty name="color" value="#E71224"/>
    </inkml:brush>
  </inkml:definitions>
  <inkml:trace contextRef="#ctx0" brushRef="#br0">51 43 908,'11'-1'372,"-5"0"107,0 0 0,0 1-1,0-1 1,1 1 0,-1 1 0,6 0 0,-10 0-303,-1-1-1,1 1 1,0-1 0,-1 1 0,1 0 0,-1-1-1,1 1 1,-1 0 0,0 0 0,1 0 0,-1 0-1,0 1 1,0-1 0,1 0 0,-1 0 0,0 1-1,0-1 1,-1 1 0,1-1 0,0 1 0,0-1-1,-1 1 1,1-1 0,-1 1 0,1 0 0,-1-1-1,1 3 1,0 9 316,0 0-1,-1 0 1,-1-1-1,0 1 0,0 0 1,-1 0-1,-1-1 1,-7 22-1,1-2-91,9-31-392,0 1 0,0-1-1,-1 0 1,1 0-1,0 0 1,-1 1 0,1-1-1,-1 0 1,1 0-1,-1 0 1,1 0 0,-1 0-1,0 0 1,0 0-1,1 0 1,-1 0 0,0 0-1,0-1 1,0 1-1,0 0 1,0-1 0,0 1-1,0 0 1,0-1-1,0 1 1,0-1 0,-1 0-1,1 1 1,-1-1-1,-1 0-5,1 0 0,-1-1 0,1 1 0,0-1 0,-1 0 0,1 0-1,0 0 1,0 0 0,-1 0 0,1 0 0,0 0 0,0-1 0,-3-2-1,-1-1-8,0-1 0,1 0 0,-1 1 0,1-2 0,1 1 0,-1-1 0,1 1 0,-6-13 0,9 14 5,-1 0 1,1 0-1,0 0 0,0-1 0,0 1 1,1 0-1,0-1 0,0 1 0,0 0 1,1-1-1,0 1 0,0 0 0,0 0 1,0-1-1,1 1 0,0 0 0,4-7 1,-2 6 8,0 1 1,0 0 0,0 0 0,1 1 0,0-1 0,0 1-1,0 0 1,0 0 0,1 0 0,0 1 0,0 0-1,9-3 1,3-1 29,1 2 0,1 0 0,-1 1 0,0 1 0,1 1 0,0 0 0,0 2 0,25 2 0,-13 1-92,0 2-1,-1 1 1,1 1-1,-2 2 0,1 1 1,-1 1-1,-1 2 1,0 1-1,-1 1 0,0 2 1,-1 0-1,28 25 1,-46-34 4,-5-5-408,0 1 0,0-1 0,1 1 0,-1-1 0,1 0 1,8 4-1,-11-7 241,0 0 0,0 1-1,-1-1 1,1 0 0,0 0 0,0 0 0,0 0 0,-1 0 0,1 0 0,0-1 0,0 1 0,-1-1-1,1 1 1,0-1 0,-1 1 0,1-1 0,-1 0 0,1 0 0,0 0 0,-1 0 0,0 0 0,1 0-1,-1 0 1,0-1 0,2-1 0,35-48-3558,-12 15 2385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4.359"/>
    </inkml:context>
    <inkml:brush xml:id="br0">
      <inkml:brushProperty name="width" value="0.05" units="cm"/>
      <inkml:brushProperty name="height" value="0.05" units="cm"/>
      <inkml:brushProperty name="color" value="#E71224"/>
    </inkml:brush>
  </inkml:definitions>
  <inkml:trace contextRef="#ctx0" brushRef="#br0">1 233 780,'37'-11'1584,"-1"17"352,1 4 209,0 11-81,-19 4-356,1 6-396,-10 0-400,0 0-464,0-5-532,-9 0-628,-9-10-736,9-6-560,-9-15-2525,9-5 2473,-9-16 400</inkml:trace>
  <inkml:trace contextRef="#ctx0" brushRef="#br0" timeOffset="1">157 41 640,'9'-25'1736,"10"14"232,-1 6 145,0 15-221,1 6-516,-10 10-588,0 5-564,10 0-564,-10 5-572,0 0-540,9 0-380,-8-5-113,-1 0 89,0-5 280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4.750"/>
    </inkml:context>
    <inkml:brush xml:id="br0">
      <inkml:brushProperty name="width" value="0.05" units="cm"/>
      <inkml:brushProperty name="height" value="0.05" units="cm"/>
      <inkml:brushProperty name="color" value="#E71224"/>
    </inkml:brush>
  </inkml:definitions>
  <inkml:trace contextRef="#ctx0" brushRef="#br0">0 440 1328,'28'-5'1844,"-10"0"324,10 0 113,-10 5-289,19-5-428,-10 5-444,1 0-536,9-6-624,-1-4-736,1 0-784,-9-1-512,9 1-240,-10 0 11,10-6 237,0 6 468</inkml:trace>
  <inkml:trace contextRef="#ctx0" brushRef="#br0" timeOffset="1">653 337 1024,'27'21'1896,"-8"-1"220,-10 6 105,0 0-325,-9-5-752,-9-6-824,0-5-768,-10-4-708,1-12-556,-10-4-249,1-11-19,-1-4 224,1-12 536</inkml:trace>
  <inkml:trace contextRef="#ctx0" brushRef="#br0" timeOffset="2">487 285 424,'-27'-52'1036,"-10"1"444,9-1 252,10 11-19,0 10-337,-1 5-596,1 5-948,-10 16-848,19 0-504,0 10-277,0 10-71,18-4 192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5.138"/>
    </inkml:context>
    <inkml:brush xml:id="br0">
      <inkml:brushProperty name="width" value="0.05" units="cm"/>
      <inkml:brushProperty name="height" value="0.05" units="cm"/>
      <inkml:brushProperty name="color" value="#E71224"/>
    </inkml:brush>
  </inkml:definitions>
  <inkml:trace contextRef="#ctx0" brushRef="#br0">0 144 1784,'30'2'1420,"0"1"0,-1 2 0,1 1 1,-2 1-1,35 13 0,-43-11-665,-1 0 0,0 1-1,-1 1 1,-1 1 0,1 0 0,-2 1 0,0 1 0,18 19 0,-6 1 34,-1 2-1,23 38 1,8 12 193,-46-68-829,-9-14-135,-1 0 0,1 1-1,0-2 1,0 1 0,0 0 0,1 0-1,-1-1 1,5 3 0,-8-5-19,1-1 1,-1 0 0,1 0-1,0 0 1,-1 1 0,1-1-1,-1 0 1,1 0-1,-1 0 1,1 0 0,0 0-1,-1 0 1,1 0-1,-1 0 1,1 0 0,0 0-1,-1 0 1,1-1-1,-1 1 1,1 0 0,-1 0-1,1-1 1,-1 1-1,1 0 1,-1 0 0,2-2-1,13-25-51,17-74-52,-17 50-10,23-54 1,-26 78-214,-1-1 0,14-51 0,-23 68-188,0 0 0,-1 0 0,0 0 0,-2-15 0,1 18-286,-1 0 1,0 1-1,-1-1 0,0 1 1,0-1-1,-1 1 1,-4-9-1,6 14 294,-1-1 1,0 1-1,1 0 1,-1-1-1,0 1 1,0 0-1,0 0 1,0 0-1,-4-2 0,-7-7-2695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5.478"/>
    </inkml:context>
    <inkml:brush xml:id="br0">
      <inkml:brushProperty name="width" value="0.05" units="cm"/>
      <inkml:brushProperty name="height" value="0.05" units="cm"/>
      <inkml:brushProperty name="color" value="#E71224"/>
    </inkml:brush>
  </inkml:definitions>
  <inkml:trace contextRef="#ctx0" brushRef="#br0">267 181 1616,'7'2'495,"0"0"0,0 0-1,0 1 1,-1-1 0,1 2-1,-1-1 1,0 1 0,0 0-1,0 0 1,0 0 0,-1 1-1,0 0 1,0 0 0,0 1-1,0-1 1,-1 1 0,0 0-1,0 0 1,-1 0 0,0 1 0,0-1-1,0 1 1,-1 0 0,3 13-1,8 24 1064,-6-15-636,2-1-1,21 46 1,-10-33-455,50 95 365,-60-119-1282,1-1 0,1 1 0,0-2 0,1 0 0,21 19 1,-31-31 13,0-1 0,0 0 0,0 0 0,0 0 0,1 0 0,-1-1 0,1 1 0,-1-1 0,1 0 0,0 0 0,-1 0 0,1-1 0,6 1 0,-8-1 167,0 0-1,0 0 1,0 0-1,0 0 1,0-1 0,0 1-1,-1-1 1,1 0-1,0 1 1,0-1-1,0 0 1,-1 0 0,1 0-1,0 0 1,-1 0-1,1 0 1,-1-1-1,1 1 1,-1 0 0,0-1-1,0 1 1,1-1-1,-1 0 1,0 1 0,0-1-1,1-3 1,1-20-1995</inkml:trace>
  <inkml:trace contextRef="#ctx0" brushRef="#br0" timeOffset="1">479 222 24,'-65'-46'2224,"19"10"476,-18 5 257,18 5 119,-9 5-412,9 6-1012,0-1-948,0 6-836,9-1-924,19 6-1016,9 0-508,27 5-5497,10 5 6221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6.149"/>
    </inkml:context>
    <inkml:brush xml:id="br0">
      <inkml:brushProperty name="width" value="0.05" units="cm"/>
      <inkml:brushProperty name="height" value="0.05" units="cm"/>
      <inkml:brushProperty name="color" value="#E71224"/>
    </inkml:brush>
  </inkml:definitions>
  <inkml:trace contextRef="#ctx0" brushRef="#br0">0 256 924,'27'5'1083,"0"2"1,-1 0-1,0 1 1,0 2-1,26 14 0,-35-15-176,0 2 0,0 0 0,-2 1 0,0 1 0,0 0 0,-1 1-1,23 29 1,-15-13-291,-1 0 0,-1 1 1,-2 2-1,-1-1 0,-2 2 0,-1 0 0,-2 1 0,13 55 0,-24-88-606,-1-1 0,1 1 0,-1-1 0,0 1 1,1-1-1,-1 1 0,0-1 0,0 1 0,0-1 0,0 1 0,0-1 1,0 1-1,-1-1 0,1 1 0,0-1 0,-1 1 0,1-1 0,-1 0 1,0 1-1,1-1 0,-1 0 0,-1 2 0,1-2-7,0-1-1,0 0 1,-1 0-1,1 0 1,0 0-1,0 0 1,0 0-1,0 0 1,0 0-1,0 0 1,-1-1-1,1 1 1,0 0-1,0-1 1,0 1-1,0-1 1,0 1-1,0-1 1,0 0-1,1 1 1,-3-2-1,-5-4-5,1-1-1,0 1 0,0-1 0,1-1 1,-10-12-1,10 10 3,1 0 1,0-1-1,0 0 0,1 0 1,0 0-1,1 0 0,0-1 1,1 1-1,0-1 1,1 0-1,0 0 0,1 1 1,1-1-1,0 0 0,0 0 1,6-20-1,-1 14-145,0-1-1,2 1 1,0 1-1,1 0 0,1 0 1,1 1-1,0 0 1,1 0-1,19-18 1,-11 13-1410,0 2 1,0 0-1,34-22 0,-47 36 1098,0 0-1,0 1 1,0 1-1,1-1 0,0 1 1,-1 0-1,1 1 1,0 0-1,0 0 1,0 0-1,1 1 1,-1 1-1,0-1 0,0 1 1,1 1-1,11 1 1,-7 3 1103,-1 1 0,0-1 0,-1 2 0,0 0 0,0 0 0,20 18 0,-4-5 442,18 13 537,1-2 0,64 31-1,-93-53-1488,-1-2 0,1 0-1,1-1 1,-1-1-1,1-1 1,0 0-1,0-1 1,0-1-1,0-1 1,36-2 0,-50 1-130,0 0 0,-1-1 1,1 1-1,0-1 1,-1 0-1,1 0 1,0 0-1,-1-1 1,0 0-1,1 1 1,-1-1-1,0 0 0,0 0 1,0-1-1,0 1 1,0-1-1,0 1 1,-1-1-1,1 0 1,-1 0-1,0 0 1,3-6-1,-3 5-17,-1 0 0,0-1 0,0 1 0,-1-1 0,1 1 0,-1-1 0,0 1 0,0-1 0,0 0 0,-1 1 0,0-1-1,0 1 1,0-1 0,0 1 0,-1 0 0,1 0 0,-5-7 0,-12-20-454,-9-19-858,26 48 1124,0-1-1,0 1 0,0-1 1,1 1-1,-1-1 0,1 0 1,-1 1-1,1-1 1,0 0-1,0 1 0,0-1 1,1 0-1,-1 1 1,0-1-1,1 0 0,1-3 1,0 3-132,0 0 0,0 0 1,1 0-1,0 0 0,-1 0 1,1 0-1,0 0 0,0 1 0,0 0 1,1-1-1,-1 1 0,1 0 1,-1 1-1,1-1 0,6-1 0,70-18-2572,-53 15 2055,205-43-1640,4 5 3441,22-5 3347,-250 48-4019,6-3 420,-1 1-1,1 0 0,-1 1 1,1 1-1,0 1 0,0 0 0,0 0 1,24 5-1,-37-5-617,-1 0 0,1 1 0,0-1 0,0 0 0,-1 1 0,1-1 0,-1 1 0,1-1 0,0 1 0,-1-1 0,1 1-1,-1 0 1,1-1 0,-1 1 0,0 0 0,1-1 0,-1 1 0,0 0 0,1-1 0,-1 1 0,0 0 0,0 0 0,0-1 0,1 1 0,-1 0 0,0 0 0,0 0 0,0-1 0,0 1 0,-1 0 0,1 0 0,0-1-1,0 1 1,0 0 0,0 0 0,-1-1 0,1 1 0,0 0 0,-1-1 0,1 1 0,-1 0 0,1-1 0,-1 2 0,-21 28 1826,-31 18 30,43-40-1786,0 1 0,0 0 1,0 0-1,1 1 0,-13 20 1,21-30-181,1 1 1,0-1 0,0 1 0,0 0 0,0-1 0,-1 1 0,1-1 0,0 1 0,0 0 0,0-1-1,0 1 1,0 0 0,0-1 0,1 1 0,-1-1 0,0 1 0,0 0 0,0-1 0,1 1 0,-1-1-1,0 1 1,1-1 0,-1 1 0,0-1 0,1 1 0,-1-1 0,0 1 0,1-1 0,-1 1 0,1-1-1,-1 0 1,1 1 0,-1-1 0,1 0 0,0 1 0,-1-1 0,1 0 0,-1 0 0,1 1 0,0-1-1,-1 0 1,1 0 0,-1 0 0,2 0 0,31 6-1479,28-5-1961,86-9 0,-32 1 1017,-31 3 1188,198-5-910,-203 10 2975,118 17 0,-189-17-541,1 0 0,0 1 1,-1 0-1,1 1 0,-1 0 1,0 0-1,0 1 1,12 7-1,-18-10-170,-1 0 0,0 0 0,1 0 1,-1 0-1,0 1 0,0-1 0,0 0 0,0 1 0,0-1 1,0 1-1,0 0 0,-1-1 0,1 1 0,0-1 0,-1 1 1,1 0-1,-1-1 0,0 4 0,0-2 22,0 0 1,-1-1-1,1 1 1,-1 0-1,0 0 0,0 0 1,0-1-1,0 1 0,0 0 1,-1-1-1,1 1 0,-1-1 1,0 1-1,-3 2 0,-3 5-28,-2-1 1,1 0-1,-2-1 0,1 0 0,-1 0 0,0-1 0,-17 8 0,2-3-1687,-1-1 1,-36 9 0,56-18 889,-3 1-946,18-9-853,16-7 332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16.553"/>
    </inkml:context>
    <inkml:brush xml:id="br0">
      <inkml:brushProperty name="width" value="0.05" units="cm"/>
      <inkml:brushProperty name="height" value="0.05" units="cm"/>
      <inkml:brushProperty name="color" value="#E71224"/>
    </inkml:brush>
  </inkml:definitions>
  <inkml:trace contextRef="#ctx0" brushRef="#br0">166 22 2836,'83'-16'3589,"-19"11"231,-27 5-104,-19 5-351,-27-5-2213,-19 0-1676,-8 5-1209,-1 0-1083,-9 1-372,0-1 108,-9 0 319,0-5 417,0 10 524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34.706"/>
    </inkml:context>
    <inkml:brush xml:id="br0">
      <inkml:brushProperty name="width" value="0.05" units="cm"/>
      <inkml:brushProperty name="height" value="0.05" units="cm"/>
      <inkml:brushProperty name="color" value="#E71224"/>
    </inkml:brush>
  </inkml:definitions>
  <inkml:trace contextRef="#ctx0" brushRef="#br0">1 0 912,'5'9'10928,"8"-5"-7556,23-1-4934,-23-2 2807,722 35 2838,2078 50-3275,-474-29-852,-758-26 126,125 5-86,-1059-35-1915,-632-1 1663,99-4-2031,-104 3 1418,0 0-1,-1-1 0,1 0 1,-1 0-1,1-1 0,-1 0 1,0-1-1,17-9 0,-22 10 331,-4 3 404,1 0 0,0-1 0,0 1 0,0-1 0,-1 1 0,1-1 0,0 1 0,-1-1 0,1 1 0,0-1 0,-1 1 0,1-1 0,-1 0 0,1 0 0,-1 1 0,1-1 0,-1 0 0,1 0 0,-1 1 0,0-1 0,1 0 0,-1 0 0,0 0 0,0 0 0,0 1 0,0-1 0,0 0 0,0 0 0,0 0 0,0 0 0,0 0 0,0-1 0,-8-13-1834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35.674"/>
    </inkml:context>
    <inkml:brush xml:id="br0">
      <inkml:brushProperty name="width" value="0.05" units="cm"/>
      <inkml:brushProperty name="height" value="0.05" units="cm"/>
      <inkml:brushProperty name="color" value="#E71224"/>
    </inkml:brush>
  </inkml:definitions>
  <inkml:trace contextRef="#ctx0" brushRef="#br0">54 1 1052,'-25'14'2769,"-3"3"3883,37-13-2534,37 7-1879,201 6 1212,-153-13-2996,1027 15 721,5-40-1024,-945 17-109,344-9-48,1322-24 37,2 56-50,-829 17 191,-972-34-194,7 2 159,-42-4-938,-17-1-1092,-38-5-2335,0-2 0,1-1 0,-61-24 0,64 18 1993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9.291"/>
    </inkml:context>
    <inkml:brush xml:id="br0">
      <inkml:brushProperty name="width" value="0.05" units="cm"/>
      <inkml:brushProperty name="height" value="0.05" units="cm"/>
      <inkml:brushProperty name="color" value="#E71224"/>
    </inkml:brush>
  </inkml:definitions>
  <inkml:trace contextRef="#ctx0" brushRef="#br0">1 197 1364,'19'5'1715,"-13"-3"-1122,-1 0 1,1 0-1,0-1 1,-1 0 0,1 0-1,0 0 1,0-1 0,11 0-1,-12-1-656,0-1 0,-1 1-1,1-1 1,0 0 0,-1 0-1,0 0 1,1-1 0,5-4-1,60-52-3821,-70 60 3871,1 0 1,-1 0-1,0 0 1,1 0-1,-1 0 1,0 0-1,0 0 1,0 0-1,0 0 1,0 0-1,0 0 1,0 0-1,0 1 1,0-1-1,-1 0 1,1 0-1,-1 1 1,-5 9 491,1 0 1,0 0-1,1 1 0,0-1 0,-4 18 1,8-26-448,-1 0 0,1 1 1,0-1-1,0 0 1,0 1-1,1-1 0,-1 0 1,1 0-1,-1 0 1,1 1-1,0-1 1,0 0-1,0 0 0,1 0 1,-1 0-1,1-1 1,0 1-1,0 0 0,0 0 1,0-1-1,0 0 1,0 1-1,1-1 1,-1 0-1,6 4 0,-3-3-241,0 0-1,1-1 1,-1 1 0,0-1-1,1 0 1,0 0-1,0 0 1,-1-1 0,1 0-1,0 0 1,0-1-1,9 0 1,-2-1-311,0 0 0,0-2 0,0 0 0,19-6 0,23-11-988</inkml:trace>
  <inkml:trace contextRef="#ctx0" brushRef="#br0" timeOffset="1">1085 0 1300,'10'31'1912,"-20"5"156,-8 6 17,0-6-565,-1 5-936,1-15-820,-10 5-800,1-10-564,-1-11-233,1-5 37,-1-10 152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1.403"/>
    </inkml:context>
    <inkml:brush xml:id="br0">
      <inkml:brushProperty name="width" value="0.05" units="cm"/>
      <inkml:brushProperty name="height" value="0.05" units="cm"/>
      <inkml:brushProperty name="color" value="#E71224"/>
    </inkml:brush>
  </inkml:definitions>
  <inkml:trace contextRef="#ctx0" brushRef="#br0">1 110 664,'9'-9'751,"1"0"0,0 1 0,0 1 0,0-1 0,1 2 0,1-1-1,-1 2 1,1-1 0,17-4 0,2 0 145,2 2 0,45-7-1,-72 14-711,0 1 0,-1 0 0,1 0 0,0 0 0,-1 0 0,1 1 0,0 0 0,-1 0 0,1 1 0,-1-1 0,0 1 0,1 0 0,-1 1 0,0-1 0,0 1 0,0 0 0,-1 1 0,1-1 0,-1 1-1,0-1 1,0 1 0,0 1 0,0-1 0,-1 0 0,1 1 0,-1 0 0,0 0 0,2 6 0,7 15 145,-2 0-1,0 1 1,-2 0 0,7 41-1,-6-28 2,91 464 1270,-80-330-1375,61 392 161,-36-380-656,136 349-1,-117-329-1795,-34-68-3473,-29-114 3483,-1-16-256,0-17-2419,0-14 2857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2.445"/>
    </inkml:context>
    <inkml:brush xml:id="br0">
      <inkml:brushProperty name="width" value="0.05" units="cm"/>
      <inkml:brushProperty name="height" value="0.05" units="cm"/>
      <inkml:brushProperty name="color" value="#E71224"/>
    </inkml:brush>
  </inkml:definitions>
  <inkml:trace contextRef="#ctx0" brushRef="#br0">47 890 680,'-10'-20'836,"3"8"269,1-1 1,0 0-1,-9-26 0,15 35-967,-1 1 0,0 0 1,1 0-1,-1-1 0,1 1 0,0 0 0,0 0 0,1-1 0,-1 1 0,0 0 0,1 0 0,0 0 1,0-1-1,0 1 0,0 0 0,0 0 0,1 0 0,0 0 0,-1 1 0,1-1 0,0 0 0,3-3 1,9-6-40,0 0 0,1 1 1,0 0-1,0 1 0,1 1 1,0 1-1,28-11 0,131-33 317,493-53 59,-555 91-452,587-70 29,1792-192 292,-551 181-574,-1684 95 271,1065 20-71,-1208-14 42,-2 5 0,118 26 0,-186-27-8,-1 2 1,0 2 0,-1 2-1,-1 2 1,0 1-1,-1 2 1,-2 2-1,41 32 1,-8 3 8,-3 4 0,104 121 0,87 168-54,-75-81-425,276 313 0,-433-553 429,148 181-67,-154-183 109,-2 1 0,-1 2 1,-1 0-1,-1 0 1,18 58-1,-31-81-5,-1-1 0,-1 1 0,1-1 0,-1 1 1,0-1-1,-1 1 0,0 0 0,0-1 0,-1 1 0,0 0 1,0-1-1,-1 1 0,0-1 0,0 1 0,-7 12 0,5-12-4,-2 0 0,1 0 0,-1-1 0,0 0 0,0 0 0,-1 0 0,0-1 0,0 0 0,-1-1 1,1 1-1,-1-1 0,-17 7 0,-11 4-4,0-3 0,-2 0 0,1-3 0,-64 10 1,-162 7-11,175-21 23,-810 48 347,453-30 17,-621 36 728,-2534 168 1899,3442-215-3058,-929 79 801,6 32-3257,1066-122 2122,9-2-15,-1 1 0,1 0 1,0 0-1,0 1 0,-1 0 0,1 0 1,-11 6-1,37-7-4140,23-1 2451,10-5 248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4.141"/>
    </inkml:context>
    <inkml:brush xml:id="br0">
      <inkml:brushProperty name="width" value="0.05" units="cm"/>
      <inkml:brushProperty name="height" value="0.05" units="cm"/>
      <inkml:brushProperty name="color" value="#E71224"/>
    </inkml:brush>
  </inkml:definitions>
  <inkml:trace contextRef="#ctx0" brushRef="#br0">0 97 240,'24'-36'3027,"18"-25"6551,-41 63-9502,1-1 1,-1 0-1,0 0 0,0 1 1,0-1-1,0 0 1,0 1-1,0-1 1,-1 1-1,1 0 1,0-1-1,-1 1 1,1-1-1,-1 1 1,1 0-1,-1 0 1,0 2-1,5 10 84,110 323 1002,151 390-529,-249-682-631,-16-37-2,1-1 1,1 1-1,-1 0 0,2-1 0,-1 0 1,1 1-1,0-1 0,0-1 1,0 1-1,1-1 0,0 0 0,1 0 1,0 0-1,8 7 0,-13-13 1,1 1-1,-1 0 0,0-1 1,1 1-1,-1-1 0,1 0 1,-1 1-1,0-1 1,1 0-1,-1 0 0,1 0 1,-1 0-1,1 0 0,-1 0 1,1-1-1,-1 1 1,0 0-1,1-1 0,-1 1 1,0-1-1,1 1 0,-1-1 1,0 0-1,0 0 1,1 1-1,-1-1 0,0 0 1,2-2-1,28-36-6,-17 19 4,16-13-17,1 0-1,1 2 0,2 1 1,1 2-1,1 2 0,2 1 0,0 1 1,2 3-1,58-24 0,-85 40 7,1 0 1,0 1-1,0 1 1,0 0-1,27-2 0,-38 5-40,-1 0 1,1 0-1,0 0 0,-1 1 0,1-1 1,-1 0-1,1 1 0,-1 0 0,1 0 0,-1 0 1,1 0-1,-1 0 0,0 0 0,1 1 1,-1-1-1,0 1 0,0-1 0,0 1 1,0 0-1,0 0 0,-1 0 0,1 0 0,0 0 1,-1 0-1,0 0 0,1 1 0,-1-1 1,0 0-1,0 1 0,0-1 0,-1 1 0,1-1 1,0 1-1,-1 0 0,0-1 0,0 1 1,0-1-1,0 1 0,0 4 0,-1 11-515,1-12-71,0 0 1,0 1 0,0-1 0,1 0-1,0 1 1,2 9 0,-2-14 396,1 0 0,-1 1 1,0-1-1,1 0 0,-1 0 1,1 0-1,0 0 0,-1 0 1,1 0-1,0 0 0,0-1 1,1 1-1,-1-1 0,0 1 0,0-1 1,1 0-1,-1 0 0,1 0 1,4 1-1,31 6-1701,15-10 311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4.530"/>
    </inkml:context>
    <inkml:brush xml:id="br0">
      <inkml:brushProperty name="width" value="0.05" units="cm"/>
      <inkml:brushProperty name="height" value="0.05" units="cm"/>
      <inkml:brushProperty name="color" value="#E71224"/>
    </inkml:brush>
  </inkml:definitions>
  <inkml:trace contextRef="#ctx0" brushRef="#br0">476 120 1284,'30'-23'2299,"-30"22"-2218,0 1 1,1 0-1,-1-1 0,1 1 0,-1-1 0,0 1 0,0-1 0,1 1 1,-1 0-1,0-1 0,0 1 0,1-1 0,-1 0 0,0 1 0,0-1 1,0 1-1,0-1 0,0 1 0,0-1 0,0 1 0,0-1 0,0 1 1,0-1-1,0 1 0,0-2 0,-1 2 49,0-1 0,0 0 1,0 0-1,0 1 0,0-1 0,0 1 0,0-1 1,0 1-1,0-1 0,0 1 0,0 0 0,0-1 1,0 1-1,-1 0 0,1 0 0,0 0 0,0 0 1,-2 0-1,-12 0 482,-1 1 0,1 1 0,-1 0 0,1 1 0,0 1 0,-29 11 0,0 3 282,-44 24 0,58-26-459,0 2 1,-31 24-1,51-34-295,0 1 1,1-1 0,0 2-1,0-1 1,1 1-1,0 0 1,0 1 0,-10 20-1,17-28-126,0-1-1,-1 0 1,1 1-1,0-1 1,0 0-1,1 1 1,-1-1-1,1 1 1,-1-1-1,1 1 1,0 0-1,-1-1 1,2 1-1,-1-1 1,0 1-1,0-1 1,1 1-1,-1 0 1,1-1-1,0 0 1,0 1-1,0-1 1,0 1-1,0-1 1,0 0-1,1 0 1,-1 0-1,1 0 1,-1 0-1,1 0 1,0 0-1,0 0 0,0-1 1,0 1-1,0-1 1,0 1-1,1-1 1,-1 0-1,0 0 1,1 0-1,-1 0 1,1 0-1,-1 0 1,1-1-1,3 1 1,11 2-26,-1 0 1,1-2-1,0 0 1,0 0-1,27-4 1,-9-1-85,-1-2 1,0-2 0,-1 0-1,63-27 1,-79 28 41,0-1 1,-1 0-1,0-2 1,0 0-1,-1 0 1,0-2-1,-1 0 1,0 0-1,-1-1 1,20-27-1,-30 38 56,-2 0 0,1-1 0,0 1 0,0-1 0,-1 0 0,0 1 0,1-1 0,-1 0 0,0 0 1,0 0-1,-1 0 0,1 0 0,0 0 0,-1 0 0,0 0 0,0 0 0,0 0 0,0 0 0,0 0 0,-1 0 0,1 0 0,-1 0 0,0 0 0,0 0 0,0 0 0,0 0 0,0 1 0,-1-1 0,1 0 0,-1 1 0,0-1 0,0 1 0,0 0 0,0-1 0,0 1 0,0 0 0,-1 0 0,1 1 1,-1-1-1,1 0 0,-6-2 0,-6-2-66,0-1 1,0 2 0,-1 0-1,0 0 1,0 1-1,-26-2 1,-16 2-736,44 4 101,1 0 0,-1-1 0,1 0 0,0-1 0,-1-1-1,1 0 1,-16-6 0,28 9 578,0-1 1,-1 0-1,1 1 0,0-1 0,-1 0 1,1 1-1,0-1 0,0 0 0,0 1 1,0-1-1,-1 0 0,1 0 0,0 1 1,0-1-1,0 0 0,1 1 0,-1-1 1,0 0-1,0 1 0,0-1 0,0 0 1,1 1-1,-1-1 0,0 0 0,1 1 1,-1-1-1,0 0 0,1 1 0,-1-1 0,1 1 1,-1-1-1,1 1 0,-1-1 0,1 1 1,0-1-1,-1 1 0,1 0 0,-1-1 1,1 1-1,0 0 0,0-1 0,35-16-2050,16-7 344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4.905"/>
    </inkml:context>
    <inkml:brush xml:id="br0">
      <inkml:brushProperty name="width" value="0.05" units="cm"/>
      <inkml:brushProperty name="height" value="0.05" units="cm"/>
      <inkml:brushProperty name="color" value="#E71224"/>
    </inkml:brush>
  </inkml:definitions>
  <inkml:trace contextRef="#ctx0" brushRef="#br0">1 6 540,'73'-5'2092,"-17"15"316,-1 11 181,-19 10 91,-8 10-800,-19 6-776,0-1-656,-18 1-532,0-1-484,-9-4-540,-1-11-656,1 5-404,-10-15-108,10-1 87,0-9 245,-1-11 420</inkml:trace>
  <inkml:trace contextRef="#ctx0" brushRef="#br0" timeOffset="1">19 321 196,'-9'-25'1964,"9"9"400,9 1 225,0 4 127,1 1-572,8 0-720,10-1-644,8 1-596,1-6-592,18 1-604,0-6-708,10 0-528,-1 1-220,0 4 71,10-4 293,-10 4 444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5.295"/>
    </inkml:context>
    <inkml:brush xml:id="br0">
      <inkml:brushProperty name="width" value="0.05" units="cm"/>
      <inkml:brushProperty name="height" value="0.05" units="cm"/>
      <inkml:brushProperty name="color" value="#E71224"/>
    </inkml:brush>
  </inkml:definitions>
  <inkml:trace contextRef="#ctx0" brushRef="#br0">126 509 1268,'46'-5'1786,"-5"2"925,0-3 0,43-11-1,-83 17-2648,0 0-1,1 0 1,-1-1-1,0 1 0,1 0 1,-1-1-1,0 1 1,0-1-1,1 1 0,-1-1 1,0 0-1,0 0 1,0 1-1,0-1 0,0 0 1,0 0-1,0 0 0,0 0 1,0 0-1,1-2 1,-2 2-27,0 0 0,-1 0 0,1 0 1,0 1-1,0-1 0,-1 0 0,1 0 0,0 1 1,-1-1-1,1 0 0,-1 1 0,1-1 1,-1 0-1,1 1 0,-1-1 0,0 1 0,1-1 1,-1 1-1,0-1 0,1 1 0,-1-1 1,0 1-1,0 0 0,0-1 0,-6-2 93,0 0 1,0 0-1,0 1 0,0 0 0,0 0 0,-11-1 0,2 3 78,1 1-1,-1 0 1,1 1-1,-1 1 1,1 1-1,0 0 1,0 1-1,0 0 1,1 1-1,-18 10 1,22-10-34,1 0 0,0 0 1,0 0-1,1 1 0,0 1 0,-14 15 1,18-18-94,1 0 0,0 0 0,0 0 0,0 0 0,0 1 0,1-1 0,0 1 0,0-1 0,1 1 0,-1 0 0,1-1 0,0 1 0,1 8 0,0-9-69,1-1 1,-1 1-1,1-1 1,1 1-1,-1-1 1,1 1-1,-1-1 0,1 0 1,1 0-1,-1 0 1,0 0-1,1 0 1,0-1-1,0 1 1,0-1-1,0 1 1,1-1-1,-1 0 1,1 0-1,0-1 1,0 1-1,0-1 0,0 0 1,6 2-1,9 4-204,-1-1-1,1-1 0,0 0 0,30 3 1,-7-3-677,0-3-1,0-2 1,1-1 0,-1-3 0,0-1 0,64-14 0,-42 2-1096,-1-2-1,-1-3 1,91-44 0,-124 50 862,43-30-1,14-21-650</inkml:trace>
  <inkml:trace contextRef="#ctx0" brushRef="#br0" timeOffset="1">1404 54 220,'17'-45'3459,"-18"37"-76,-15 28-496,5-3-2196,2 0 1,0 1-1,1 0 0,1 0 1,0 1-1,2 0 0,0 1 1,1-1-1,-2 27 1,5-24-464,1 0 0,1 1 1,0-1-1,2 0 0,1 0 1,0 0-1,2-1 0,7 22 0,-5-24-661,0-1-1,1 0 1,1 0-1,0-1 1,1 0-1,1-1 1,1-1-1,28 28 1,-28-32-480,1 0 0,0-1 0,0 0 0,1-1 0,1-1 0,-1 0 0,1-1 0,1-1 0,-1 0 0,1-2 0,17 4 0,23-1-1555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5.699"/>
    </inkml:context>
    <inkml:brush xml:id="br0">
      <inkml:brushProperty name="width" value="0.05" units="cm"/>
      <inkml:brushProperty name="height" value="0.05" units="cm"/>
      <inkml:brushProperty name="color" value="#E71224"/>
    </inkml:brush>
  </inkml:definitions>
  <inkml:trace contextRef="#ctx0" brushRef="#br0">212 6 1920,'19'-5'2712,"-10"10"2945,-28-5-3305,-8 0-1480,-1 0-1208,-18 0-1024,19 0-800,-10 0-236,19 0 63,-1 5 193,1-5 300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7.237"/>
    </inkml:context>
    <inkml:brush xml:id="br0">
      <inkml:brushProperty name="width" value="0.05" units="cm"/>
      <inkml:brushProperty name="height" value="0.05" units="cm"/>
      <inkml:brushProperty name="color" value="#E71224"/>
    </inkml:brush>
  </inkml:definitions>
  <inkml:trace contextRef="#ctx0" brushRef="#br0">17 637 964,'-16'-14'5894,"16"13"-5796,0 1-1,0-1 1,0 1 0,0 0-1,1-1 1,-1 1-1,0 0 1,0-1-1,0 1 1,1 0 0,-1 0-1,0-1 1,0 1-1,1 0 1,-1 0-1,0-1 1,1 1 0,-1 0-1,0 0 1,0 0-1,1-1 1,-1 1-1,0 0 1,1 0-1,-1 0 1,1 0 0,-1 0-1,0 0 1,1 0-1,-1 0 1,0 0-1,1 0 1,51-1 1883,-31 1-1513,368-49 2463,-194 21-2512,2792-364-598,-2379 317-1248,-203 31-2934,-335 39 2522,-31 3-1141,63-12 0,-82 9 1405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7.908"/>
    </inkml:context>
    <inkml:brush xml:id="br0">
      <inkml:brushProperty name="width" value="0.05" units="cm"/>
      <inkml:brushProperty name="height" value="0.05" units="cm"/>
      <inkml:brushProperty name="color" value="#E71224"/>
    </inkml:brush>
  </inkml:definitions>
  <inkml:trace contextRef="#ctx0" brushRef="#br0">164 62 624,'-22'-11'2473,"-1"1"0,-42-13 1,11 5 846,214 62 1508,-68-20-4027,1101 249 1576,-176-112-2328,-38-7-1232,-760-117 237,178 35-4325,-387-70 4855,-2-1-286,0 1 0,-1 0 0,1 0 1,0 1-1,8 4 0,-37-5-3773,-28-2 2590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8.362"/>
    </inkml:context>
    <inkml:brush xml:id="br0">
      <inkml:brushProperty name="width" value="0.05" units="cm"/>
      <inkml:brushProperty name="height" value="0.05" units="cm"/>
      <inkml:brushProperty name="color" value="#E71224"/>
    </inkml:brush>
  </inkml:definitions>
  <inkml:trace contextRef="#ctx0" brushRef="#br0">112 73 936,'-24'-8'913,"17"6"-448,0 0 0,0 0 1,0 0-1,0-1 1,0 0-1,0-1 0,1 0 1,-1 0-1,1 0 1,-9-9-1,14 13-397,1-1 0,0 1 0,-1 0 0,1-1 0,0 1 0,0 0 0,-1-1 0,1 1 0,0 0 0,0-1 1,0 1-1,-1 0 0,1-1 0,0 1 0,0-1 0,0 1 0,0 0 0,0-1 0,0 1 0,0-1 0,0 1 0,0 0 0,0-1 0,0 1 0,0-1 0,0 1 0,0 0 0,1-1 0,-1 1 0,0-1 0,0 1 1,0 0-1,0-1 0,1 1 0,-1 0 0,0-1 0,0 1 0,1 0 0,-1-1 0,0 1 0,1 0 0,-1 0 0,0-1 0,1 1 0,-1 0 0,0 0 0,1 0 0,0-1 0,20-3 907,-19 4-928,13 0 375,0 0 1,1 1 0,-1 1 0,0 0-1,27 8 1,76 30 1260,-97-32-1378,593 282 3389,-333-146-3380,347 151-489,1052 338 0,-1391-542-300,28 9-1356,-105-37-2726,-177-54 2112,-27-10-992,-15-6 1529,-20-11-50,-16-6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19.709"/>
    </inkml:context>
    <inkml:brush xml:id="br0">
      <inkml:brushProperty name="width" value="0.05" units="cm"/>
      <inkml:brushProperty name="height" value="0.05" units="cm"/>
      <inkml:brushProperty name="color" value="#E71224"/>
    </inkml:brush>
  </inkml:definitions>
  <inkml:trace contextRef="#ctx0" brushRef="#br0">1 6 20,'18'-5'1740,"10"5"244,-1 5 113,1-5 15,9 5-644,-10-5-856,1 5-756,-1-5-804,-8 0-600,-29 6-5549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48.796"/>
    </inkml:context>
    <inkml:brush xml:id="br0">
      <inkml:brushProperty name="width" value="0.05" units="cm"/>
      <inkml:brushProperty name="height" value="0.05" units="cm"/>
      <inkml:brushProperty name="color" value="#E71224"/>
    </inkml:brush>
  </inkml:definitions>
  <inkml:trace contextRef="#ctx0" brushRef="#br0">24 33 884,'-23'-26'4818,"23"25"-4715,0 1-1,0 0 0,0-1 0,0 1 0,0 0 0,1 0 0,-1-1 1,0 1-1,0 0 0,0-1 0,1 1 0,-1 0 0,0 0 0,0-1 1,1 1-1,-1 0 0,0 0 0,0 0 0,1 0 0,-1-1 0,0 1 1,1 0-1,-1 0 0,0 0 0,1 0 0,-1 0 0,0 0 0,1 0 1,-1 0-1,0 0 0,1 0 0,-1 0 0,0 0 0,1 0 1,-1 0-1,0 0 0,1 0 0,-1 0 0,0 0 0,0 0 0,1 1 1,-1-1-1,0 0 0,1 1 0,69 22 3177,99 54-1058,224 138 1,-265-140-1706,990 657 964,-653-411-1499,75 32-595,-178-131-2532,-332-203 2509,-9-5-483,1-1 1,-1-1-1,2-1 1,0-1-1,0-1 1,25 7-1,-43-16 697,-1 1 1,0-1-1,1 0 0,-1 0 0,0 0 0,1 0 1,-1-1-1,0 0 0,1 0 0,7-2 1,8-11-1496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1.366"/>
    </inkml:context>
    <inkml:brush xml:id="br0">
      <inkml:brushProperty name="width" value="0.05" units="cm"/>
      <inkml:brushProperty name="height" value="0.05" units="cm"/>
      <inkml:brushProperty name="color" value="#E71224"/>
    </inkml:brush>
  </inkml:definitions>
  <inkml:trace contextRef="#ctx0" brushRef="#br0">1 2 468,'1'0'354,"1"-1"-1,-1 1 1,0 0-1,1 0 1,-1-1-1,1 1 1,-1 0-1,1 0 1,-1 1 0,0-1-1,1 0 1,-1 0-1,1 1 1,-1-1-1,0 0 1,1 1-1,-1 0 1,0-1-1,1 1 1,-1 0 0,0-1-1,0 1 1,0 0-1,0 0 1,1 1-1,31 31 1671,-28-26-1517,18 23 186,-3 1 0,0 1 0,-2 1 0,-2 0 0,-1 1 0,11 37-1,9 19-136,0 2-867,24 103-1,-56-183 8,7 23-1910,-6-32-70,-3-21-1071,7-80-3141,-6 48 4839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1.848"/>
    </inkml:context>
    <inkml:brush xml:id="br0">
      <inkml:brushProperty name="width" value="0.05" units="cm"/>
      <inkml:brushProperty name="height" value="0.05" units="cm"/>
      <inkml:brushProperty name="color" value="#E71224"/>
    </inkml:brush>
  </inkml:definitions>
  <inkml:trace contextRef="#ctx0" brushRef="#br0">72 293 364,'-20'-20'1563,"-18"-18"1376,37 36-2683,0 0 1,-1 1-1,1-1 1,0 0 0,0 1-1,0-1 1,0 0-1,0 0 1,0 0 0,0 0-1,1 0 1,-1 0-1,1 0 1,-1 0 0,1-1-1,0 1 1,0 0-1,0-3 1,1 3-93,0 0 1,0 0-1,0 0 0,0 0 1,1 0-1,-1 0 0,1 0 1,-1 0-1,1 1 0,-1-1 1,1 1-1,0-1 0,0 1 1,0-1-1,0 1 0,0 0 0,4-2 1,44-14 520,-37 13-424,138-34 148,280-31-1,-356 59-420,243-14-186,-258 24 165,-1 3 0,1 3 0,75 16 1,-106-14 34,0 2 0,0 1 0,0 1 1,-2 1-1,1 2 0,-2 0 0,0 2 1,-1 1-1,-1 1 0,-1 1 1,0 1-1,-2 1 0,0 1 0,-1 1 1,20 33-1,-14-16-27,-3 0 1,-1 2-1,-1 0 0,-3 1 1,-2 1-1,-1 1 0,-3 0 1,-2 1-1,5 56 1,-14-98 14,1 9-60,-1-1 1,-1 1-1,0 0 0,-2 17 0,1-27 59,0 0 0,0 0 0,0-1 1,0 1-1,0 0 0,-1-1 0,1 1 0,-1-1 0,0 0 0,0 0 0,-1 0 0,1 0 0,-1 0 1,1 0-1,-1 0 0,0-1 0,0 1 0,0-1 0,0 0 0,-6 3 0,-11 4 69,0-1 0,-1-1 0,0-1-1,-39 6 1,-92 3 335,77-9-227,-656 29 141,451-27-2966,1 5-4255,242-11 4924,8 2 175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2.252"/>
    </inkml:context>
    <inkml:brush xml:id="br0">
      <inkml:brushProperty name="width" value="0.05" units="cm"/>
      <inkml:brushProperty name="height" value="0.05" units="cm"/>
      <inkml:brushProperty name="color" value="#E71224"/>
    </inkml:brush>
  </inkml:definitions>
  <inkml:trace contextRef="#ctx0" brushRef="#br0">0 6 172,'0'0'157,"1"0"0,-1-1 1,1 1-1,-1-1 0,0 1 0,1 0 0,-1-1 1,1 1-1,-1 0 0,1-1 0,-1 1 0,1 0 1,-1 0-1,1-1 0,-1 1 0,1 0 0,-1 0 0,1 0 1,-1 0-1,1 0 0,0 0 0,-1 0 0,1 0 1,-1 0-1,1 0 0,-1 0 0,1 0 0,-1 0 1,1 1-1,-1-1 0,1 0 0,-1 0 0,1 0 1,-1 1-1,1-1 0,-1 0 0,1 1 0,-1-1 1,1 1-1,25 13 3105,-15-4-2621,-1 0 0,0 1 0,-1 0 1,0 1-1,0 0 0,-1 0 0,11 27 1,0 5-135,13 50 0,-32-92-481,4 15-123,-1 0-1,0 0 1,-2 0 0,0 0-1,-1 0 1,0 0 0,-2 0-1,-5 26 1,5-10-2090,2-33 2091,1 0-1,-1 0 1,0 1 0,0-1 0,0 0 0,0 0 0,0 0 0,0 1 0,0-1 0,0 0 0,0 0 0,1 0 0,-1 0 0,0 1 0,0-1 0,0 0-1,0 0 1,1 0 0,-1 0 0,0 0 0,0 1 0,0-1 0,1 0 0,-1 0 0,0 0 0,0 0 0,0 0 0,1 0 0,-1 0 0,0 0 0,0 0 0,1 0-1,-1 0 1,0 0 0,0 0 0,0 0 0,1 0 0,-1 0 0,0 0 0,0 0 0,0 0 0,1 0 0,-1 0 0,0-1 0,0 1 0,0 0 0,1 0-1,-1 0 1,0 0 0,0 0 0,0 0 0,1-1 0,15-22-5182,-7 0 4915,-6-16-1341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2.751"/>
    </inkml:context>
    <inkml:brush xml:id="br0">
      <inkml:brushProperty name="width" value="0.05" units="cm"/>
      <inkml:brushProperty name="height" value="0.05" units="cm"/>
      <inkml:brushProperty name="color" value="#E71224"/>
    </inkml:brush>
  </inkml:definitions>
  <inkml:trace contextRef="#ctx0" brushRef="#br0">1 267 1356,'26'-17'1491,"0"2"0,2 1-1,0 1 1,0 1 0,48-13 0,155-25 1859,-212 47-3215,319-51 554,1 15 0,2 15 1,464 26-1,-363 44-853,-363-32 191,-2 4 1,0 3-1,112 46 0,-150-48 37,0 1 0,-2 1 0,56 43 0,-72-48-27,0 1 0,-2 1 0,0 1 0,-1 1 0,-1 1 0,28 43 1,-39-53-35,-1 1 0,1 0 1,-2 0-1,0 1 1,0-1-1,-2 1 1,1 0-1,-1 0 1,-1 0-1,0 0 1,-1 0-1,-1 0 1,0 0-1,-5 23 1,1-15-22,4-15 0,0-1 1,0 0-1,-1 0 1,0 0-1,1 0 0,-2 0 1,1-1-1,-6 9 1,6-10-6,0 0 1,0 0 0,-1-1 0,1 1-1,-1 0 1,0-1 0,0 1 0,0-1-1,0 0 1,0 0 0,0 0 0,-1-1 0,1 1-1,-1-1 1,1 0 0,-1 0 0,1 0-1,-1 0 1,0 0 0,1-1 0,-1 0-1,-4 0 1,-329 28 145,-435 32 1465,1-43-5772,374-8-7516,350-8 9905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3.141"/>
    </inkml:context>
    <inkml:brush xml:id="br0">
      <inkml:brushProperty name="width" value="0.05" units="cm"/>
      <inkml:brushProperty name="height" value="0.05" units="cm"/>
      <inkml:brushProperty name="color" value="#E71224"/>
    </inkml:brush>
  </inkml:definitions>
  <inkml:trace contextRef="#ctx0" brushRef="#br0">0 1 1784,'4'0'632,"1"0"0,-1 1-1,1 0 1,-1 0 0,0 0 0,0 0 0,0 1-1,0-1 1,0 1 0,0 0 0,7 5-1,-4-1 101,1 0-1,0 1 1,-1 0 0,11 13-1,0 5 90,-2 0 0,18 36 0,-14-15-581,-2 0 0,-2 1-1,17 82 1,-16-57-1974,-17-71 1589,0-1-1,0 1 1,1 0-1,-1 0 0,0-1 1,0 1-1,0 0 0,1 0 1,-1-1-1,0 1 1,0 0-1,1-1 0,-1 1 1,1 0-1,-1-1 1,1 1-1,-1 0 0,1-1 1,-1 1-1,1-1 1,0 1-1,-1-1 0,1 0 1,0 1-1,-1-1 1,1 1-1,0-1 0,-1 0 1,1 0-1,0 1 1,0-1-1,-1 0 0,1 0 1,0 0-1,0 0 0,0 0 1,-1 0-1,1 0 1,0 0-1,0 0 0,-1 0 1,1-1-1,0 1 1,0 0-1,-1 0 0,1-1 1,0 1-1,-1 0 1,1-1-1,0 0 0,1 0-116,0 0 0,-1-1-1,1 1 1,-1 0-1,1-1 1,-1 1 0,1-1-1,-1 0 1,0 1 0,0-1-1,0 0 1,0 0-1,0 0 1,-1 0 0,1 1-1,0-1 1,-1 0 0,1-4-1,-7-24-1529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3.655"/>
    </inkml:context>
    <inkml:brush xml:id="br0">
      <inkml:brushProperty name="width" value="0.05" units="cm"/>
      <inkml:brushProperty name="height" value="0.05" units="cm"/>
      <inkml:brushProperty name="color" value="#E71224"/>
    </inkml:brush>
  </inkml:definitions>
  <inkml:trace contextRef="#ctx0" brushRef="#br0">1 240 32,'5'-10'541,"1"1"0,0-1 0,1 1 0,0 0 0,0 0 0,1 1 0,0 0 0,0 1 0,1 0 0,0 0 0,1 0 0,-1 1 0,1 1 0,0 0 0,21-8 0,11-1 671,2 1 0,72-11 0,84-2 496,223 0-1,-322 21-1433,400 3 171,-369 9-661,234 45 0,-321-42 164,0 2 0,-1 2 1,0 2-1,-2 2 0,44 25 0,-67-33 52,-1 1 1,-1 1-1,0 1 1,0 0-1,-1 1 0,-1 1 1,0 1-1,-1 0 1,-1 1-1,0 0 1,-2 1-1,0 0 0,11 25 1,10 54-9,-20-58 16,25 56 0,-32-85-123,0 0-1,0 0 1,1-1 0,1 1-1,-1-2 1,2 1-1,-1-1 1,1 0 0,0 0-1,12 7 1,-16-12 13,2 0-153,0 1 0,-1 0 0,1 1 0,-1-1-1,0 1 1,7 8 0,-12-12 217,1-1-1,-1 1 1,0 0-1,1 0 1,-1 0-1,0-1 1,1 1-1,-1 0 1,0 0-1,0 0 1,0 0-1,0 0 1,0 0-1,0 0 1,0 0-1,0-1 1,0 1-1,0 0 1,0 0-1,0 0 1,-1 1-1,0 0 12,-1 0-1,1 0 0,0-1 1,-1 1-1,1-1 0,-1 1 0,0-1 1,1 0-1,-1 1 0,0-1 1,0 0-1,0 0 0,-2 1 1,-33 11 112,0-2 1,0-2-1,-1-1 0,-69 5 1,87-10-33,-564 34 1533,-1-36-404,280-2-967,121-3-616,-33 1-1847,77 9-3045,114-6 863,11-4 2597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5.744"/>
    </inkml:context>
    <inkml:brush xml:id="br0">
      <inkml:brushProperty name="width" value="0.05" units="cm"/>
      <inkml:brushProperty name="height" value="0.05" units="cm"/>
      <inkml:brushProperty name="color" value="#E71224"/>
    </inkml:brush>
  </inkml:definitions>
  <inkml:trace contextRef="#ctx0" brushRef="#br0">165 6 820,'1'16'1916,"0"-1"0,1 1 0,7 30-1,4-5-648,24 51 0,-10-25-132,-25-64-1113,-1 1 0,1-1 1,-1 1-1,0 0 0,0 0 0,-1-1 0,1 1 0,-1 0 0,0 0 0,0 0 0,0-1 0,0 1 0,-1 0 0,-1 6 0,1-9-35,0 1 1,0 0-1,0-1 1,0 1-1,-1-1 1,1 0 0,-1 1-1,1-1 1,-1 0-1,1 0 1,-1 0-1,0 0 1,1 0-1,-1 0 1,0 0-1,0 0 1,0-1-1,0 1 1,0-1-1,0 0 1,0 1-1,0-1 1,0 0-1,0 0 1,0 0 0,0 0-1,0-1 1,-3 0-1,-5 0 36,-1-1-1,0-1 1,1 0-1,-1 0 1,1-1-1,0-1 1,0 1-1,1-2 1,-1 1 0,1-1-1,0-1 1,1 0-1,-1 0 1,-6-8-1,9 9 65,1 1-1,0-1 1,0 0-1,1-1 1,-1 1-1,1-1 1,1 0 0,-1 0-1,1 0 1,0 0-1,1 0 1,0-1-1,0 1 1,1-1-1,0 0 1,0 1-1,0-1 1,1 0 0,1 0-1,1-11 1,0 13-26,1-1 1,0 0 0,0 1 0,0 0-1,1 0 1,0 0 0,0 0 0,1 1-1,0-1 1,0 1 0,0 0-1,0 1 1,1-1 0,0 1 0,0 0-1,0 1 1,0-1 0,13-4 0,0 0 30,0 1 1,1 1 0,0 0 0,0 2-1,28-4 1,-22 6-60,0 2-1,1 0 0,-1 2 1,0 0-1,-1 2 1,1 1-1,-1 1 0,1 1 1,27 13-1,-23-7-534,0 1 1,40 27-1,-39-19-2130,54 48 0,-79-63 1988,1-1 0,0-1 0,0 1 0,0-1 0,1-1 1,0 1-1,0-1 0,0 0 0,0-1 0,10 3 0,19-4-1202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6.086"/>
    </inkml:context>
    <inkml:brush xml:id="br0">
      <inkml:brushProperty name="width" value="0.05" units="cm"/>
      <inkml:brushProperty name="height" value="0.05" units="cm"/>
      <inkml:brushProperty name="color" value="#E71224"/>
    </inkml:brush>
  </inkml:definitions>
  <inkml:trace contextRef="#ctx0" brushRef="#br0">63 210 1528,'4'0'983,"0"1"-1,0-1 1,0 1-1,0 0 1,0 0 0,0 0-1,6 4 1,-7-4-694,0 0 0,-1 0 0,1 1 0,0-2 0,0 1 0,0 0 0,0-1 1,0 1-1,0-1 0,0 0 0,0 0 0,0 0 0,0 0 0,0 0 0,0-1 0,-1 0 1,5 0-1,-1-2-316,-1 0 1,1 0 0,-1-1 0,1 0 0,-1 0-1,0 0 1,-1 0 0,1-1 0,-1 1 0,0-1-1,0-1 1,0 1 0,-1 0 0,1-1 0,-2 0-1,1 0 1,0 1 0,-1-2 0,0 1 0,1-8-1,-2 10 20,0 1-1,0-1 1,0 0-1,-1 0 1,0 1-1,1-1 0,-1 0 1,-1 0-1,1 1 1,-1-1-1,1 0 1,-1 0-1,0 1 1,0-1-1,-1 1 1,1-1-1,-1 1 0,1-1 1,-1 1-1,0 0 1,-1 0-1,1 0 1,0 0-1,-1 0 1,0 1-1,1-1 1,-1 1-1,0-1 0,0 1 1,-1 0-1,1 0 1,0 1-1,-1-1 1,1 1-1,-5-2 1,2 1 102,-1 1-1,1 0 1,0 1 0,-1-1 0,1 1 0,0 0 0,-1 1 0,1 0 0,0 0 0,0 0 0,-1 0 0,1 1 0,0 0-1,1 1 1,-1-1 0,0 1 0,1 0 0,-1 1 0,1-1 0,0 1 0,0 0 0,0 0 0,1 1 0,-1-1 0,1 1 0,0 0-1,0 0 1,1 0 0,0 1 0,0-1 0,0 1 0,0 0 0,1 0 0,0 0 0,0 0 0,1 0 0,0 0 0,0 1-1,0-1 1,1 0 0,0 1 0,0-1 0,0 0 0,1 1 0,0-1 0,0 0 0,1 0 0,3 10 0,0-4-114,0 0 0,1 0 1,0 0-1,1-1 0,0 0 1,1 0-1,0-1 0,1 0 1,13 12-1,-10-12-443,0 0 1,1-1-1,0 0 0,1-1 0,-1-1 1,2 0-1,20 7 0,-19-9-311,0 0 1,1-2-1,-1 0 0,1-1 1,-1 0-1,1-1 0,0-1 1,0-1-1,-1 0 0,1-1 1,-1-1-1,1-1 0,-1 0 1,0-1-1,30-13 0,0-7-993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6.475"/>
    </inkml:context>
    <inkml:brush xml:id="br0">
      <inkml:brushProperty name="width" value="0.05" units="cm"/>
      <inkml:brushProperty name="height" value="0.05" units="cm"/>
      <inkml:brushProperty name="color" value="#E71224"/>
    </inkml:brush>
  </inkml:definitions>
  <inkml:trace contextRef="#ctx0" brushRef="#br0">202 41 1464,'0'-20'2016,"0"4"421,0 11 223,-9 5-244,0 10-436,-9 6-460,-1 5-516,10 5-592,-9-6-636,9 1-740,-1-6-832,10 1-652,-9-6-268,9 1 35</inkml:trace>
  <inkml:trace contextRef="#ctx0" brushRef="#br0" timeOffset="1">46 83 748,'-18'-5'1996,"9"0"444,-1 5 361,1-6 2427,18 6-3444,1 0-704,17 0-812,1 0-876,9-10-932,8 5-880,1 0-420,10-1-36,-10-4 275,-1 5 461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0.100"/>
    </inkml:context>
    <inkml:brush xml:id="br0">
      <inkml:brushProperty name="width" value="0.05" units="cm"/>
      <inkml:brushProperty name="height" value="0.05" units="cm"/>
      <inkml:brushProperty name="color" value="#E71224"/>
    </inkml:brush>
  </inkml:definitions>
  <inkml:trace contextRef="#ctx0" brushRef="#br0">193 40 864,'37'-25'3316,"-19"11"4615,-23 17-7582,0 1 0,1 0 0,-1 0 0,1 0 0,-1 1 0,1-1 0,1 1 0,-1 0 0,-4 8-1,-24 52 418,29-57-586,-10 24-168,3 0 0,0 1 1,2 0-1,2 0 0,1 1 1,1 0-1,2 0 0,2 0 1,1 0-1,10 64 1,-8-79-405,-1-10-185,0 1 0,-1 1 0,0-1 1,0 0-1,-1 0 0,0 0 0,-3 14 0,3-23 418,-1 0 0,1 0 1,-1 0-1,1 0 0,-1 0 0,0 0 0,1 0 0,-1-1 1,0 1-1,0 0 0,1 0 0,-1 0 0,0-1 0,0 1 0,0 0 1,0-1-1,0 1 0,0-1 0,0 1 0,0-1 0,0 0 1,-1 1-1,1-1 0,0 0 0,0 0 0,0 0 0,0 0 1,0 0-1,0 0 0,-1 0 0,1 0 0,0 0 0,0-1 0,0 1 1,0 0-1,0-1 0,0 1 0,0-1 0,0 1 0,-2-2 1,-45-23-2697,46 24 2613,-35-24-1496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6.896"/>
    </inkml:context>
    <inkml:brush xml:id="br0">
      <inkml:brushProperty name="width" value="0.05" units="cm"/>
      <inkml:brushProperty name="height" value="0.05" units="cm"/>
      <inkml:brushProperty name="color" value="#E71224"/>
    </inkml:brush>
  </inkml:definitions>
  <inkml:trace contextRef="#ctx0" brushRef="#br0">1 11 1176,'2'1'390,"0"-1"0,0 1 0,0-1 0,-1 1-1,1 0 1,0 0 0,0-1 0,0 1 0,0 1 0,-1-1 0,1 0-1,-1 0 1,1 0 0,-1 1 0,1-1 0,-1 1 0,0 0 0,2 2-1,-1 0 535,-1 0 0,-1 0 0,1 0-1,-1 0 1,1 0 0,-1 0 0,0 0-1,-1 4 1,0 13 40,1-19-898,0 0-1,0 0 1,0 0-1,1 0 1,-1 0-1,0 0 1,1 0-1,-1-1 1,1 1-1,0 0 1,0 0 0,-1 0-1,1-1 1,0 1-1,0 0 1,1-1-1,-1 1 1,0-1-1,0 1 1,1-1-1,2 2 1,-1-1-129,0-1 0,0 1 0,0-1 0,0 0 0,0 0-1,1 0 1,-1-1 0,0 1 0,1-1 0,-1 1 0,6-2 0,10 0-741,0-2 1,-1-1-1,32-9 1,-35 8 553,112-25-1051,-104 26 2156,0 2 1,0 1 0,40 2 0,-35 1 279,1 0 1,53-6 0,-75 4-1415,0-1 1,0-1-1,0 1 0,0-1 0,0 0 0,0-1 0,-1 1 0,1-1 1,-1-1-1,0 1 0,0-1 0,0 0 0,0-1 0,0 1 0,-1-1 1,9-10-1,-12 13-197,-1 0 0,1 0 1,0 0-1,0 1 0,-1-1 1,1 1-1,1-1 0,-1 1 1,0 0-1,0 0 0,0 0 1,1 0-1,-1 0 0,0 1 1,1-1-1,3 0 0,45 0-3190,-28 2 2562,39-1-922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7.288"/>
    </inkml:context>
    <inkml:brush xml:id="br0">
      <inkml:brushProperty name="width" value="0.05" units="cm"/>
      <inkml:brushProperty name="height" value="0.05" units="cm"/>
      <inkml:brushProperty name="color" value="#E71224"/>
    </inkml:brush>
  </inkml:definitions>
  <inkml:trace contextRef="#ctx0" brushRef="#br0">220 342 1292,'4'0'561,"35"-1"977,-38 2-1256,1-1-1,-1 0 1,0 0-1,0 0 1,1 0 0,-1 0-1,0 0 1,0-1-1,1 1 1,-1 0-1,0-1 1,0 1-1,0-1 1,1 1-1,-1-1 1,0 0-1,0 1 1,0-1-1,0 0 1,0 0-1,1-1 1,-2 1-25,-1 0 0,0 1 0,0-1-1,0 1 1,0-1 0,0 1 0,0-1 0,0 1 0,1 0 0,-1-1 0,0 1 0,-1 0 0,1 0-1,0 0 1,0 0 0,0 0 0,0 0 0,0 0 0,0 0 0,0 0 0,0 0 0,-2 1 0,-31 3 1635,31-3-1474,-21 2 598,-1 2 0,1 1 0,-34 13 1,51-17-951,1 0 1,0 1 0,0-1-1,0 2 1,1-1 0,-1 0-1,1 1 1,0 0 0,0 1-1,0-1 1,1 1 0,-1 0-1,1 0 1,0 0 0,0 0-1,1 1 1,0 0 0,-4 7-1,7-12-66,-1 1 0,1 0 0,0 0 0,-1-1 0,1 1 0,0 0 0,0 0 0,0-1 0,0 1 0,0 0-1,1 0 1,-1 0 0,1-1 0,-1 1 0,1 0 0,-1-1 0,1 1 0,0 0 0,0-1 0,0 1 0,1 1 0,1 0-22,0 0 1,-1-1-1,1 0 1,0 1-1,1-1 1,-1 0-1,0 0 1,0-1-1,7 3 1,7 1-151,0-1 1,0 0-1,26 2 0,-6-4-221,0-1 0,0-2 0,0-1-1,0-2 1,0-2 0,-1-1 0,0-2 0,0-1 0,59-26-1,-85 32 290,0-1 0,-1 0-1,1-1 1,-1 0 0,0 0 0,-1-1-1,1 0 1,-2-1 0,1 0-1,8-10 1,-15 15 89,1 1-1,-1-1 1,1 1-1,-1-1 1,0 0 0,0 0-1,0 0 1,0 0-1,-1 0 1,1 0 0,-1 0-1,0 0 1,0 0-1,0 0 1,0 0 0,-1-3-1,0 2 16,0 1 1,-1-1-1,1 0 0,-1 1 0,0-1 1,0 1-1,0-1 0,-1 1 0,1 0 1,-1 0-1,0 0 0,0 1 0,0-1 0,0 1 1,-4-3-1,-12-7-574,0 0 0,-41-15 0,33 15-1221,11 2-402,19 4-1521,30 0-555,9 2 2143</inkml:trace>
  <inkml:trace contextRef="#ctx0" brushRef="#br0" timeOffset="1">873 192 484,'10'3'887,"1"1"1,-1-1-1,0 2 1,0-1-1,0 2 1,-1-1-1,0 1 0,0 0 1,0 1-1,-1 0 1,0 1-1,0 0 0,-1 0 1,0 0-1,0 1 1,-1 0-1,0 0 1,-1 1-1,9 19 0,-14-28-835,1 0 1,-1 0-1,0 0 0,1 0 0,-1 0 0,0 0 0,0 0 0,0 0 0,0 0 0,0 0 0,0 0 0,0 0 0,0 0 1,0 0-1,0 0 0,0 0 0,0 0 0,-1 0 0,0 1 0,1-2-41,0 1 1,-1-1-1,1 0 0,-1 1 0,1-1 1,0 0-1,-1 1 0,1-1 1,-1 0-1,1 0 0,-1 0 0,1 1 1,-1-1-1,0 0 0,1 0 1,-1 0-1,1 0 0,-1 0 0,1 0 1,-1 0-1,1 0 0,-1 0 0,1 0 1,-2-1-1,0 1-16,0-1 0,0 0-1,-1 0 1,1 0 0,0 0 0,0 0 0,0-1 0,0 1-1,1 0 1,-1-1 0,0 1 0,1-1 0,-1 0-1,1 0 1,-3-3 0,3 2 5,0-1 0,0 0-1,0 1 1,0-1 0,0 0-1,1 0 1,0 0 0,0 1-1,0-1 1,0 0 0,1 0 0,-1 0-1,1 1 1,0-1 0,0 0-1,1 1 1,-1-1 0,1 0-1,-1 1 1,1 0 0,0-1 0,0 1-1,1 0 1,-1 0 0,1 0-1,-1 1 1,4-4 0,9-8-265,0 1 0,1 0 0,33-21 0,11 2-3343,1 3 1,1 2-1,99-28 1,-139 48 2672,33-13-1105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7.662"/>
    </inkml:context>
    <inkml:brush xml:id="br0">
      <inkml:brushProperty name="width" value="0.05" units="cm"/>
      <inkml:brushProperty name="height" value="0.05" units="cm"/>
      <inkml:brushProperty name="color" value="#E71224"/>
    </inkml:brush>
  </inkml:definitions>
  <inkml:trace contextRef="#ctx0" brushRef="#br0">0 1 1028,'3'0'339,"0"-1"0,0 2 0,0-1 0,1 0-1,-1 0 1,0 1 0,0 0 0,0-1 0,0 1 0,0 0 0,5 3 0,-7-2-73,0-1 1,1 0-1,-1 1 1,0 0-1,0-1 1,0 1-1,0 0 1,0-1-1,0 1 1,-1 0-1,1 0 1,-1 0-1,1 0 1,-1-1-1,0 1 0,1 0 1,-1 0-1,0 0 1,0 0-1,-1 2 1,1 13 1248,0 14 204,1-1 0,1 1 0,6 30 0,-8-59-1749,0-1 0,1 1 0,-1-1-1,0 1 1,1 0 0,-1-1 0,1 1-1,0-1 1,-1 1 0,1-1-1,0 0 1,0 1 0,0-1 0,0 0-1,0 0 1,0 1 0,1-1 0,-1 0-1,0 0 1,0 0 0,1 0 0,-1-1-1,1 1 1,-1 0 0,1 0-1,-1-1 1,1 1 0,-1-1 0,1 0-1,-1 1 1,1-1 0,0 0 0,-1 0-1,1 0 1,0 0 0,-1 0 0,1 0-1,-1-1 1,1 1 0,0 0-1,-1-1 1,1 1 0,-1-1 0,3-1-1,8-3-353,1-1 1,-1-1-1,0 0 0,14-13 0,-10 9 171,-9 7 277,0 0-1,0 1 0,0-1 1,1 1-1,-1 1 1,1-1-1,0 1 1,-1 1-1,1 0 1,0 0-1,0 0 0,12 1 1,9 3 287,-1 0 1,36 10-1,-38-7-813,1-1-1,48 3 1,-6-12-2579,0-3 0,0-3-1,82-24 1,-70 18 722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0.339"/>
    </inkml:context>
    <inkml:brush xml:id="br0">
      <inkml:brushProperty name="width" value="0.05" units="cm"/>
      <inkml:brushProperty name="height" value="0.05" units="cm"/>
      <inkml:brushProperty name="color" value="#E71224"/>
    </inkml:brush>
  </inkml:definitions>
  <inkml:trace contextRef="#ctx0" brushRef="#br0">1 59 1220,'2'-5'715,"1"1"0,-1-1 0,1 1-1,1-1 1,-1 1 0,1 0 0,-1 0 0,1 1-1,0-1 1,0 1 0,1 0 0,6-4 0,-9 6-528,0 0 1,-1 1 0,1 0-1,0-1 1,0 1 0,0 0-1,-1 0 1,1 0-1,0 0 1,0 0 0,0 0-1,-1 1 1,1-1 0,0 1-1,-1-1 1,3 2 0,0 0-64,0 0-1,0 1 1,-1-1 0,1 1 0,-1 0 0,0 0 0,1 0 0,4 7 0,6 11 291,-1 2-1,-1-1 1,-1 2 0,0-1-1,-2 2 1,-1-1 0,7 35-1,10 27 49,93 244-1575,-116-322 763,0 0-1,0 1 0,-1-1 1,0 0-1,0 0 0,-1 10 1,-9 23-4662,8-41 4904,1 0 0,0 0 1,0-1-1,0 1 0,0 0 1,0 0-1,0 0 0,0 0 1,-1 0-1,1 0 0,0-1 1,0 1-1,0 0 1,0 0-1,0 0 0,-1 0 1,1 0-1,0 0 0,0 0 1,0 0-1,0 0 0,-1 0 1,1 0-1,0 0 0,0 0 1,0 0-1,0 0 0,-1 0 1,1 0-1,0 0 1,0 0-1,0 0 0,-1 0 1,1 0-1,0 0 0,0 0 1,0 0-1,0 0 0,0 0 1,-1 1-1,1-1 0,0 0 1,0 0-1,0 0 0,0 0 1,0 0-1,0 0 0,-1 1 1,1-1-1,0 0 1,0 0-1,0 0 0,0 0 1,0 1-1,-3-7-1277,-12-13-462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0.820"/>
    </inkml:context>
    <inkml:brush xml:id="br0">
      <inkml:brushProperty name="width" value="0.05" units="cm"/>
      <inkml:brushProperty name="height" value="0.05" units="cm"/>
      <inkml:brushProperty name="color" value="#E71224"/>
    </inkml:brush>
  </inkml:definitions>
  <inkml:trace contextRef="#ctx0" brushRef="#br0">29 420 1080,'-5'-11'822,"0"1"0,1 0 0,0-1-1,1 0 1,-3-14 0,5 21-574,1 1 0,-1-1 0,1 0-1,0 1 1,0-1 0,0 0 0,1 1 0,-1-1 0,1 0-1,0 1 1,0-1 0,0 1 0,1-1 0,-1 1 0,1-1 0,0 1-1,0 0 1,0 0 0,0 0 0,5-4 0,4-3 99,1 1 0,0 0 1,0 1-1,1 0 0,0 1 1,24-9-1,94-26 768,-97 32-868,116-31 14,2 7 0,0 7 0,2 6 0,205-1-1,-316 21-259,1 3-1,-1 1 1,77 17-1,-105-16 0,-1 0-1,0 1 1,1 0-1,-2 2 1,1-1 0,-1 2-1,0 0 1,0 0 0,-1 1-1,0 1 1,-1 0 0,0 0-1,0 1 1,11 17-1,1 9-3,-3 1-1,-1 1 0,-2 1 1,-2 1-1,20 82 0,-22-77-1,-2 1 0,-2 0-1,-2 1 1,-3 0-1,-1 0 1,-5 65-1,0-107 7,1 0-1,-1 0 1,1 0-1,-2 0 1,1-1-1,-1 1 1,1-1-1,-2 1 1,1-1-1,0 0 1,-1 0-1,0 0 1,0-1-1,-1 1 1,1-1-1,-1 0 1,0 0-1,0-1 1,0 0-1,-1 1 1,1-2-1,-1 1 1,0-1-1,-8 3 1,-14 3 44,0-1 0,0-1 0,-55 3 1,78-9-40,-826 3-1124,370-15-6694,461 12 7784,-32 0-2236,-55 6 1,47 4 340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8.080"/>
    </inkml:context>
    <inkml:brush xml:id="br0">
      <inkml:brushProperty name="width" value="0.05" units="cm"/>
      <inkml:brushProperty name="height" value="0.05" units="cm"/>
      <inkml:brushProperty name="color" value="#E71224"/>
    </inkml:brush>
  </inkml:definitions>
  <inkml:trace contextRef="#ctx0" brushRef="#br0">128 7 912,'-2'-1'258,"1"0"-1,-1 0 1,0 1 0,1-1 0,-1 1-1,0-1 1,1 1 0,-1-1-1,0 1 1,1 0 0,-1 0-1,0 0 1,0 0 0,1 0-1,-1 0 1,0 0 0,0 0-1,-2 2 1,2-2 45,-2 0 54,-1 0 0,1 0 0,0 1 0,-1 0 1,1 0-1,0 0 0,0 0 0,0 1 0,0-1 1,0 1-1,0 0 0,0 0 0,1 1 0,-1-1 1,1 1-1,0 0 0,-1 0 0,1 0 0,0 0 1,1 0-1,-1 1 0,1-1 0,-5 8 0,8-9-222,-1 1-1,0-1 0,1 1 0,0-1 0,-1 1 1,1-1-1,0 1 0,0-1 0,0 0 1,1 0-1,-1 1 0,0-1 0,1 0 1,-1 0-1,1 0 0,0-1 0,0 1 0,0 0 1,2 1-1,7 9 180,5 9-59,-3-6-83,-2 0 1,0 1-1,0 1 0,-2 0 0,12 27 0,-12-22-4,-1 1 0,-1-1 0,-1 1-1,-1 0 1,-1 0 0,2 28 0,-11-29 22,4-22-184,1 0 1,0 1 0,-1-1-1,1 0 1,0 0-1,-1 0 1,1 0-1,0 0 1,-1 0-1,1 0 1,0 0-1,-1 0 1,1 0-1,0 0 1,-1 0 0,1 0-1,0 0 1,0 0-1,-1-1 1,1 1-1,0 0 1,-1 0-1,1 0 1,0 0-1,0-1 1,-1 1-1,1 0 1,0 0-1,0 0 1,-1-1 0,1 1-1,0 0 1,0 0-1,0-1 1,-1 1-1,1-1 1,-1-1 8,-1 0 1,1-1 0,0 1 0,0-1-1,0 1 1,0-1 0,0 1 0,0-1-1,1 0 1,-1 1 0,1-1 0,0 0-1,0 1 1,0-1 0,0-4 0,2 1-7,0 0 0,1 0-1,-1 0 1,1 0 0,0 1 0,1-1 0,-1 1 0,1 0 0,0 0 0,0 0 0,1 1 0,-1 0 0,1-1 0,0 1 0,0 1 0,1-1 0,-1 1 0,1 0 0,-1 0 0,1 1 0,0-1 0,9-1 0,14-4-16,1 1 1,-1 1-1,43-3 1,-35 6-15,0 1 0,1 2 0,-1 2 1,0 1-1,0 2 0,39 10 0,-71-14 20,0 1-1,1-1 0,-1 1 1,0 1-1,0-1 1,0 1-1,0-1 0,-1 2 1,1-1-1,-1 0 1,8 8-1,-11-9 5,0 0-1,0 0 1,0 0-1,0 0 1,-1 0 0,1 0-1,0 0 1,-1 0-1,1 0 1,-1 0-1,0 0 1,0 0 0,0 0-1,0 0 1,0 0-1,0 1 1,-1-1 0,1 0-1,-1 0 1,1 0-1,-1 0 1,0 0-1,0 0 1,0 0 0,0-1-1,0 1 1,0 0-1,0 0 1,-1-1-1,1 1 1,0-1 0,-4 3-1,-6 7 11,-1-1-1,1 0 1,-2-1-1,1 0 1,-1-1-1,-1 0 1,-14 5-1,-103 38-63,131-51 50,-14 4-62,-147 45-557,144-45 141,-1 0 0,0-2 0,0 0 0,0-1 0,0-1 0,0 0 0,-21-4 0,38 4 290,-1 0 1,0 0-1,1 0 0,-1-1 0,0 1 1,1 0-1,-1-1 0,0 1 0,1-1 1,-1 1-1,1-1 0,-1 0 0,1 0 1,-1 0-1,1 0 0,0 0 0,-1 0 1,1 0-1,0 0 0,0 0 0,0-1 1,0 1-1,0 0 0,0-1 0,0 1 1,0-1-1,1 1 0,-1-1 0,0 1 1,1-1-1,-1-2 0,1 0-139,1 1 1,0 0-1,0 0 1,1 0-1,-1 0 1,1 0-1,-1 0 0,1 0 1,0 0-1,0 0 1,0 1-1,0-1 0,1 1 1,-1 0-1,1-1 1,3-1-1,40-27-2151,15 0 473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8.472"/>
    </inkml:context>
    <inkml:brush xml:id="br0">
      <inkml:brushProperty name="width" value="0.05" units="cm"/>
      <inkml:brushProperty name="height" value="0.05" units="cm"/>
      <inkml:brushProperty name="color" value="#E71224"/>
    </inkml:brush>
  </inkml:definitions>
  <inkml:trace contextRef="#ctx0" brushRef="#br0">1 93 1188,'43'-18'3111,"0"1"0,1 3-1,1 1 1,65-9 0,-74 18-1793,1 1 1,38 2-1,-45 3-1321,-1 0-1,56 14 1,-69-12-34,-1 1 0,0 1 1,17 8-1,-26-11-9,0 0-1,-1 1 0,1-1 1,-1 1-1,0 0 0,0 1 1,0-1-1,0 1 0,-1 0 1,6 8-1,-9-12 36,-1 0 0,1 0 0,-1 0-1,1 0 1,-1 0 0,1 0 0,-1 0-1,1 0 1,-1 0 0,0 0 0,0 1 0,0-1-1,1 0 1,-1 0 0,0 0 0,0 0-1,-1 0 1,1 1 0,0-1 0,0 0 0,0 0-1,-1 0 1,1 0 0,-1 0 0,0 2-1,0-1-1,-1-1-1,0 1 0,1-1 0,-1 0 0,0 1 1,0-1-1,1 0 0,-1 0 0,0 0 0,0 0 1,0 0-1,-4 0 0,-8 2-24,0 0-1,-1-1 1,-18 0 0,24-2 23,-31 1 98,0 3 0,1 0-1,0 3 1,0 1 0,0 2 0,-36 15 0,68-22-40,0 1 1,0 1 0,1-1-1,0 1 1,0 0 0,-9 11-1,14-15-55,0 0-1,0 0 1,0 0-1,0 0 0,1 0 1,-1 0-1,0 1 1,1-1-1,-1 0 0,1 1 1,-1-1-1,1 0 1,0 1-1,-1-1 0,1 0 1,0 1-1,0-1 1,0 3-1,1-3-35,0 0 0,-1 1 0,1-1-1,0 0 1,0 0 0,0 0 0,0 0 0,0 0-1,0 0 1,0-1 0,0 1 0,1 0 0,-1-1 0,0 1-1,0 0 1,1-1 0,-1 1 0,0-1 0,1 0 0,-1 1-1,0-1 1,1 0 0,-1 0 0,2 0 0,13 2-816,1-2 1,-1 0 0,1 0 0,-1-2-1,23-4 1,83-23-4056,53-28-812,-83 21 3519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8.859"/>
    </inkml:context>
    <inkml:brush xml:id="br0">
      <inkml:brushProperty name="width" value="0.05" units="cm"/>
      <inkml:brushProperty name="height" value="0.05" units="cm"/>
      <inkml:brushProperty name="color" value="#E71224"/>
    </inkml:brush>
  </inkml:definitions>
  <inkml:trace contextRef="#ctx0" brushRef="#br0">117 117 1100,'8'-6'801,"1"0"0,-1-1 0,0 0-1,-1 0 1,12-15 0,-18 21-625,0 0 1,0-1-1,0 1 1,0 0-1,-1 0 1,1 0-1,0-1 1,-1 1-1,1 0 1,-1 0-1,1-1 1,-1 1-1,0 0 1,1-1-1,-1 1 1,0-1-1,0 1 0,0 0 1,0-1-1,0 1 1,0-1-1,0 1 1,-1 0-1,1-1 1,-1 1-1,1 0 1,-1-1-1,1 1 1,-1 0-1,0-1 1,1 1-1,-1 0 1,0 0-1,0 0 1,0 0-1,0 0 0,0 0 1,0 0-1,0 0 1,0 0-1,0 1 1,-1-1-1,1 0 1,0 1-1,0-1 1,-1 1-1,1-1 1,0 1-1,-1 0 1,1-1-1,-1 1 1,-2 0-1,-6-2 313,-1 0-1,1 1 1,-1 1-1,0 0 1,0 0-1,1 1 1,-1 0-1,0 1 1,1 0 0,-1 1-1,-17 7 1,28-10-489,-1 0 0,1 0 0,-1 0 0,1 0 1,0 1-1,-1-1 0,1 0 0,0 0 0,-1 1 0,1-1 1,0 0-1,-1 0 0,1 1 0,0-1 0,0 0 1,-1 1-1,1-1 0,0 0 0,0 1 0,0-1 0,-1 0 1,1 1-1,0-1 0,0 1 0,0-1 0,0 0 1,0 1-1,0-1 0,0 1 0,0-1 0,0 1 1,0-1-1,0 0 0,0 1 0,0 0 0,14 11-333,26 4-614,28-2-430,-49-11 1000,0 1 1,0 0 0,-1 1 0,0 1-1,19 9 1,-36-14 372,1-1 0,-1 1 0,0-1 0,1 1 0,-1 0 0,0 0 0,0-1 0,0 1 0,1 0 0,-1 0-1,0 0 1,0 1 0,-1-1 0,1 0 0,0 0 0,0 0 0,0 1 0,-1-1 0,1 0 0,-1 1 0,1-1 0,-1 0 0,1 1 0,-1-1 0,0 1 0,0-1-1,0 1 1,0 2 0,-1-1 28,0-1-1,0 1 0,0-1 1,-1 0-1,1 1 0,-1-1 1,0 0-1,0 0 0,0 0 1,0 0-1,0 0 1,0 0-1,0-1 0,-3 3 1,-3 1-589,0-1 1,0 1-1,0-1 1,0 0 0,-1-1-1,0 0 1,1-1-1,-17 3 1,31-12-5000,11-17 3106,-7 8 940,9-9-155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9.295"/>
    </inkml:context>
    <inkml:brush xml:id="br0">
      <inkml:brushProperty name="width" value="0.05" units="cm"/>
      <inkml:brushProperty name="height" value="0.05" units="cm"/>
      <inkml:brushProperty name="color" value="#E71224"/>
    </inkml:brush>
  </inkml:definitions>
  <inkml:trace contextRef="#ctx0" brushRef="#br0">0 910 56,'9'-6'941,"0"1"0,0 1 0,0-1 0,1 1 1,-1 1-1,1 0 0,0 0 0,0 1 0,0 0 0,0 1 0,0 0 0,0 1 0,14 1 1,52-8 3517,-69 6-4430,0-1 1,-1 1 0,1-2-1,-1 1 1,1-1 0,-1 1-1,0-2 1,10-6 0,-15 10-30,0-1 0,0 0-1,0 1 1,0-1 0,0 0 0,0 0 0,0 0 0,0 0 0,-1 0 0,1 0 0,0 0 0,-1 0 0,1 0 0,-1 0 0,1 0 0,-1-1 0,1-1 0,-1 3 4,0-1 0,0 1 1,0-1-1,0 0 0,-1 1 1,1-1-1,0 0 0,0 1 1,-1-1-1,1 1 0,0-1 1,-1 0-1,1 1 0,0-1 1,-1 1-1,1-1 1,-1 1-1,1 0 0,-1-1 1,1 1-1,-1-1 0,-1 0 1,0 0 25,-1 0 0,-1-1 0,1 1 0,0 0 0,0 1 0,0-1 0,0 0 0,-1 1 0,1 0 1,-6 0-1,2 1 35,0 0 1,1 1 0,-1 0-1,1 0 1,0 1-1,0 0 1,-1 0 0,2 0-1,-1 1 1,0-1-1,1 1 1,-10 10 0,13-13-71,1 1 0,-1-1 0,1 1 1,-1 0-1,1-1 0,0 1 1,0 0-1,0 0 0,0 0 1,0 0-1,0 0 0,0 0 1,1 0-1,-1 1 0,1-1 1,-1 0-1,1 0 0,0 0 1,0 0-1,0 1 0,0-1 0,0 0 1,1 0-1,-1 0 0,1 1 1,-1-1-1,1 0 0,0 0 1,0 0-1,0 0 0,0 0 1,0 0-1,0-1 0,0 1 1,1 0-1,-1 0 0,1-1 0,-1 1 1,1-1-1,0 1 0,0-1 1,3 2-1,6 4-235,1-1 0,-1 0 0,1-1 0,0 0 0,0-1 0,1 0 0,-1-1 1,1-1-1,0 0 0,0-1 0,-1 0 0,1 0 0,19-3 0,21-3-1347,97-21-1,-100 14 1093,0-1-1,0-3 0,56-27 1,-75 28 977,-2-1 0,0-2 1,36-28-1,-37 19 748,-28 26-1175,1 1 1,-1 0-1,1-1 1,0 1-1,-1-1 1,1 1-1,-1-1 1,1 1-1,-1-1 1,0 1-1,1-1 1,-1 1-1,0-1 1,1 0-1,-1 1 1,0-1-1,0 0 1,1 1-1,-1-1 1,0 0-1,0 1 1,0-1-1,0 0 1,0 1-1,0-1 1,0 0-1,0 0 1,0 1-1,0-1 1,0 0-1,-1 1 1,1-1-1,0 0 1,0 1-1,-1-1 1,1 0 0,0 1-1,-1-1 1,1 1-1,-1-1 1,1 1-1,-1-1 1,1 1-1,-1-1 1,1 1-1,-1-1 1,0 1-1,-2-1 96,0 1 0,0 0 0,0 1 0,0-1 0,0 0 0,0 1 0,0 0 0,0 0 0,0 0 0,0 0 0,0 0 0,1 0-1,-1 1 1,0-1 0,1 1 0,-5 3 0,-37 34 990,42-37-1113,0 0 0,0 1-1,1 0 1,-1-1 0,0 1 0,1 0-1,-1 0 1,1 0 0,0 0-1,0 0 1,0 0 0,1 0 0,-1 0-1,1 0 1,0 0 0,-1 0-1,1 1 1,1-1 0,0 6 0,0-8-69,-1 1 1,1-1 0,0 1 0,0-1 0,0 1 0,0-1 0,1 0-1,-1 1 1,0-1 0,0 0 0,1 0 0,-1 0 0,1 0-1,-1 0 1,1-1 0,-1 1 0,1 0 0,0-1 0,-1 1 0,1-1-1,0 1 1,-1-1 0,1 0 0,0 0 0,0 0 0,-1 0-1,1 0 1,0 0 0,0 0 0,-1 0 0,1-1 0,0 1 0,2-2-1,10-2-444,-1 0 0,0-1 0,0-1 0,-1 0 0,0-1 0,0 0 0,0 0 0,-1-2 0,0 1 0,14-15 0,-6 3-352,0-1 0,-1-1 0,-1 0 0,16-28 0,-20 27 502,-2-1-1,-1 0 1,0 0 0,10-48-1,11-105 666,-20 101 269,-3 36-104,-5 27-139,0 1 0,-1-1 0,0 0 0,-1 0-1,-1 0 1,0 0 0,0 1 0,-5-26 0,5 37-277,0 0 0,-1-1-1,1 1 1,0 0 0,-1 0 0,1 0 0,-1 0 0,1 0 0,-1-1 0,1 1-1,-1 0 1,0 0 0,0 1 0,1-1 0,-1 0 0,0 0 0,0 0 0,0 0 0,0 1-1,0-1 1,0 0 0,-2 0 0,2 1 6,0 0-1,0 0 1,0 0 0,-1 0-1,1 1 1,0-1 0,0 0 0,0 1-1,0-1 1,0 1 0,0-1-1,0 1 1,0-1 0,0 1-1,1 0 1,-1-1 0,0 1-1,0 0 1,-1 1 0,-3 5 264,0-1 1,0 1-1,1 0 1,0 0-1,-6 13 1,4 0-48,1-1-1,0 1 1,1 1-1,2-1 1,0 0 0,1 34-1,3-6-157,14 82 1,19 21-1715,-29-132 389,1 0-1,1-1 0,0 1 1,2-2-1,18 29 1,-23-40 698,1-1 1,-1 0-1,0 0 1,1-1-1,0 0 1,0 0 0,1 0-1,-1-1 1,1 0-1,-1 0 1,1 0-1,0-1 1,0 0-1,0-1 1,1 1-1,-1-1 1,0-1-1,15 0 1,41-3-1789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6:59.682"/>
    </inkml:context>
    <inkml:brush xml:id="br0">
      <inkml:brushProperty name="width" value="0.05" units="cm"/>
      <inkml:brushProperty name="height" value="0.05" units="cm"/>
      <inkml:brushProperty name="color" value="#E71224"/>
    </inkml:brush>
  </inkml:definitions>
  <inkml:trace contextRef="#ctx0" brushRef="#br0">181 83 372,'-3'-8'961,"0"0"0,-1 0 0,0 0 0,0 1 0,-1 0 0,-7-11 0,10 17-747,1-1 0,0 1 0,-1-1 0,1 1 0,0 0 0,-1-1 0,0 1 0,1 0 0,-1 0 0,0 0 0,1 0 0,-1 0 0,0 1 0,0-1 0,0 1 0,0-1 0,0 1 0,0-1 0,0 1 0,0 0 0,0 0 0,0 0 0,0 0 0,1 0 0,-1 1 0,0-1 0,0 1 0,0-1 0,0 1 0,0-1 0,0 1 0,1 0 0,-1 0 0,-3 2 0,0 2 1,-1 0-1,1 0 1,0 1 0,1-1 0,-1 1 0,1 0 0,0 0 0,0 1-1,1-1 1,0 1 0,0 0 0,1 0 0,0 0 0,-3 12 0,-1 14-79,-3 62 0,8-81-146,-3 157-2077,5-149 788,1 1-1,2-1 1,0 0-1,1 0 1,13 35-1,-17-54 1006,1 1 1,-1-1-1,0 0 0,1 0 1,0 0-1,0 0 0,0 0 1,0-1-1,0 1 0,0-1 1,1 1-1,-1-1 0,1 0 1,0 0-1,0 0 0,3 2 1,27 7-1773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46.010"/>
    </inkml:context>
    <inkml:brush xml:id="br0">
      <inkml:brushProperty name="width" value="0.05" units="cm"/>
      <inkml:brushProperty name="height" value="0.05" units="cm"/>
    </inkml:brush>
  </inkml:definitions>
  <inkml:trace contextRef="#ctx0" brushRef="#br0">10 0 288,'-9'2'5039,"29"2"-2566,34 1-316,141-3 2041,97 12-2428,-206-6-1480,-51-3-1686,-27-4-908,-133 15-8176,56-11 8741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0.488"/>
    </inkml:context>
    <inkml:brush xml:id="br0">
      <inkml:brushProperty name="width" value="0.05" units="cm"/>
      <inkml:brushProperty name="height" value="0.05" units="cm"/>
      <inkml:brushProperty name="color" value="#E71224"/>
    </inkml:brush>
  </inkml:definitions>
  <inkml:trace contextRef="#ctx0" brushRef="#br0">0 802 1408,'0'5'2216,"19"6"269,-1-1 135,19 6-324,9-1-884,18-10-980,19-5-1044,0-5-1020,8-5-532,11-11-260,-11-5 19,1-5 273</inkml:trace>
  <inkml:trace contextRef="#ctx0" brushRef="#br0" timeOffset="1">1434 544 344,'46'15'2268,"-28"11"376,-18 0 201,-9 10 39,0-5-656,-19 0-1116,10-5-860,-10-5-676,1-11-724,9-5-820,-1-10-380,1-10-104,18-11 59,0-10 241,9-11 496</inkml:trace>
  <inkml:trace contextRef="#ctx0" brushRef="#br0" timeOffset="2">1563 197 256,'27'-36'1988,"-8"10"320,-19 6 141,-9 4-61,-1 6-876,-8 0-1072,-10-1-988,19 1-916,0-1-532,9 1-153,18-11 93,10 6 248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00.117"/>
    </inkml:context>
    <inkml:brush xml:id="br0">
      <inkml:brushProperty name="width" value="0.05" units="cm"/>
      <inkml:brushProperty name="height" value="0.05" units="cm"/>
      <inkml:brushProperty name="color" value="#E71224"/>
    </inkml:brush>
  </inkml:definitions>
  <inkml:trace contextRef="#ctx0" brushRef="#br0">422 274 980,'2'-4'324,"0"1"0,0-1 0,-1 0 1,1 0-1,-1 0 0,0 0 0,0 0 0,0-1 0,-1 1 0,1 0 1,-1 0-1,0-8 0,-1 10-63,0-1-1,0 1 1,0-1 0,0 1 0,0 0 0,-1-1-1,1 1 1,-1 0 0,1 0 0,-1 0 0,0 0-1,0 0 1,0 1 0,0-1 0,0 0 0,0 1 0,-1-1-1,1 1 1,0 0 0,-1 0 0,1 0 0,-3-1-1,-4-1 160,1 1 1,-1 0-1,0 0 0,1 0 0,-1 1 0,0 1 0,0-1 0,0 2 0,0-1 1,1 1-1,-1 0 0,0 1 0,0 0 0,-8 3 0,9-2-262,1 0 1,-1 0-1,1 1 0,0 0 0,0 0 1,0 0-1,1 1 0,0 0 0,0 0 0,0 1 1,0 0-1,1 0 0,0 0 0,0 1 1,-6 10-1,1 7-109,1 0 0,1 1 1,1 0-1,-6 36 0,10-40-290,-1-1 0,-1 1 1,-1-1-1,0 0 0,-2 0 0,0-1 0,-14 23 1,19-37-136,0 0-87,1-1 0,-1 0-1,1 0 1,-1 0 0,0-1 0,-1 1 0,1-1-1,-8 6 1,28-40-3304,-6 4 3979,-1-1 1,-1 0 0,-2-1 0,0 1 0,-3-2 0,3-57 0,-6 59 570,0 0 1,2 1 0,0 0 0,11-37-1,-11 52-555,1 0 0,1 0 0,0 0 0,0 1 0,1-1 0,1 1 0,0 1 0,0-1 0,1 1 0,0 1 0,16-15 0,-20 20-219,1 0 0,0 1-1,0-1 1,0 1 0,0 0 0,1 0 0,-1 1 0,1 0 0,0 0 0,-1 0 0,1 1 0,0-1 0,0 1 0,0 1 0,0-1 0,0 1 0,0 0 0,0 1 0,0-1-1,0 1 1,0 0 0,0 1 0,0-1 0,0 1 0,-1 0 0,1 1 0,-1-1 0,1 1 0,5 4 0,-3-1-28,0 0 1,0 1-1,-1 0 0,0 0 1,0 0-1,-1 1 0,0 0 1,0 0-1,-1 1 0,0 0 1,0 0-1,-1 0 1,0 0-1,-1 1 0,0-1 1,3 21-1,-4-5 64,-1 0-1,-1 1 1,-1-1-1,-2 0 1,0 0-1,-2 0 1,0 0 0,-2-1-1,-1 0 1,-1 0-1,-1 0 1,-21 35-1,16-32-255,-2-2 0,0 0 0,-2 0-1,-1-2 1,0 0 0,-2-2 0,-1 0 0,0-1-1,-1-2 1,-34 20 0,57-37 18,-1 0 0,0 0 0,1 0 0,-1 0 0,0-1 0,0 1 0,0 0 1,1-1-1,-1 1 0,0-1 0,0 0 0,0 1 0,0-1 0,0 0 0,-3-1 0,4 1 29,1 0 0,-1-1 1,0 1-1,1 0 0,-1-1 0,1 1 0,-1-1 0,1 1 0,-1-1 0,1 1 0,-1-1 0,1 1 0,0-1 0,-1 1 0,1-1 1,0 1-1,-1-1 0,1 0 0,0 1 0,0-1 0,0 0 0,-1 1 0,1-1 0,0 0 0,0 1 0,0-1 0,0 0 1,0-1-1,1-2-257,0 0 0,0 0 0,0-1 0,0 1 0,1 0 1,-1 0-1,1 0 0,0 0 0,0 0 0,0 1 0,1-1 0,5-6 1,35-30-1774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00.507"/>
    </inkml:context>
    <inkml:brush xml:id="br0">
      <inkml:brushProperty name="width" value="0.05" units="cm"/>
      <inkml:brushProperty name="height" value="0.05" units="cm"/>
      <inkml:brushProperty name="color" value="#E71224"/>
    </inkml:brush>
  </inkml:definitions>
  <inkml:trace contextRef="#ctx0" brushRef="#br0">14 152 588,'35'-31'1778,"-26"25"-939,-1-1-1,0 1 1,0-2-1,0 1 1,-1-1 0,-1 0-1,1-1 1,-1 0-1,-1 0 1,6-11-1,-10 19-725,-1 1-1,0-1 0,0 0 0,0 1 0,0-1 1,1 0-1,-1 0 0,0 1 0,0-1 0,0 0 0,-1 1 1,1-1-1,0 0 0,0 1 0,0-1 0,0 0 1,-1 1-1,1-1 0,0 0 0,0 1 0,-1-1 1,1 1-1,-1-1 0,1 1 0,0-1 0,-1 1 1,1-1-1,-1 1 0,1-1 0,-1 1 0,0-1 1,0 1-1,-26-4 1815,-29 17-387,54-13-1542,-1 1 0,1-1 0,0 1 0,0 0 1,0 0-1,-1 0 0,1 0 0,0 1 0,0-1 1,0 0-1,1 1 0,-1-1 0,0 1 0,1 0 1,-1 0-1,1 0 0,-1 0 0,1 0 0,0 0 1,0 0-1,0 0 0,-2 4 0,3-5-43,0 0 0,0 0 0,1 0 0,-1 0 1,0 0-1,0 0 0,1 0 0,-1 0 0,0 0 0,1 0 0,-1 0 0,1 0 0,-1 0 0,1 0 1,0-1-1,-1 1 0,1 0 0,0 0 0,1 1 0,32 12-1141,45 0-1187,-59-12 1945,-1 1 0,1 1 0,-1 0 0,0 2 1,22 9-1,-39-15 448,1 1 0,-1 0 0,0 0 1,0 0-1,0 0 0,0 1 0,0-1 0,0 1 0,0-1 1,-1 1-1,1-1 0,0 1 0,-1 0 0,1 0 1,-1 0-1,0 0 0,0 0 0,0 0 0,0 0 1,0 1-1,0-1 0,0 0 0,0 4 0,-1-3 65,-1 0-1,1 0 0,-1 0 1,0 0-1,0 0 0,0 0 0,0 0 1,0 0-1,-1 0 0,1 0 1,-1-1-1,0 1 0,0 0 1,0-1-1,-3 3 0,-11 10 518,0 0-1,-2-2 1,-36 23 0,45-31-549,-4 3-63,-40 28-204,27-8-3499,27-28 3437,0 1 0,0 0 0,-1-1 0,1 1 0,0-1 0,0 1 0,0-1 0,0 1 0,0-1 0,0 0 1,0 1-1,0-1 0,0 0 0,0 0 0,0 0 0,0 0 0,0 0 0,0 0 0,0 0 0,0 0 0,2-1 0,28 1-1828,5-4-307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00.913"/>
    </inkml:context>
    <inkml:brush xml:id="br0">
      <inkml:brushProperty name="width" value="0.05" units="cm"/>
      <inkml:brushProperty name="height" value="0.05" units="cm"/>
      <inkml:brushProperty name="color" value="#E71224"/>
    </inkml:brush>
  </inkml:definitions>
  <inkml:trace contextRef="#ctx0" brushRef="#br0">230 1 1980,'-9'25'3040,"-10"6"341,-17 6 199,8-1 84,-18-10-1303,18-1-1173,1-4-1020,9-5-1216,-1-6-1289,19-5-687,28-15-9209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07.496"/>
    </inkml:context>
    <inkml:brush xml:id="br0">
      <inkml:brushProperty name="width" value="0.05" units="cm"/>
      <inkml:brushProperty name="height" value="0.05" units="cm"/>
      <inkml:brushProperty name="color" value="#E71224"/>
    </inkml:brush>
  </inkml:definitions>
  <inkml:trace contextRef="#ctx0" brushRef="#br0">1 0 428,'18'11'1156,"10"4"80,-1 16 60,10 16-440,-9 20-279,-1 16-141,-8 15-60,-1 21-44,0 5-4,10 5-40,-10-10-140,19-10-344,0-16-536,18-11-421,0-20-247,9-15-104,-8-16 36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08.729"/>
    </inkml:context>
    <inkml:brush xml:id="br0">
      <inkml:brushProperty name="width" value="0.05" units="cm"/>
      <inkml:brushProperty name="height" value="0.05" units="cm"/>
      <inkml:brushProperty name="color" value="#E71224"/>
    </inkml:brush>
  </inkml:definitions>
  <inkml:trace contextRef="#ctx0" brushRef="#br0">203 234 968,'-25'-2'772,"-18"-3"2552,-82-19 1,115 20-1490,13 0-615,25-4-93,44-1-399,394-9 1017,-344 16-1615,1368-50 489,-562 15-727,1138-19-622,0 70-1551,-871 7 1155,-661-52 1229,-369 17 40,-155 13-33,1 0 0,-1 1 0,1 0 0,-1 1 0,1 0 0,-1 1 0,0 0 0,17 6 0,-19-5-32,-1 1 1,0 0-1,-1 0 0,1 1 1,-1-1-1,0 1 1,0 1-1,0-1 0,-1 1 1,1 0-1,7 12 1,54 87 58,97 209 1,-115-198 23,-6 2-1,-4 1 1,23 131 0,76 204 471,-136-448-626,0 0 0,0-1-1,-1 1 1,0 0 0,0 0-1,0 0 1,-1 8 0,0-12-4,0 0-1,0 0 1,-1 0 0,1-1 0,-1 1 0,1 0 0,-1 0 0,0 0-1,0-1 1,0 1 0,0 0 0,0-1 0,0 1 0,0-1 0,0 1-1,-1-1 1,1 1 0,-1-1 0,1 0 0,-1 0 0,1 0-1,-1 0 1,0 0 0,0 0 0,1 0 0,-3 0 0,-42 14-1,0-2 1,0-2 0,-1-2 0,-77 4-1,-201-10-100,176-5 90,-1899 64 113,1210-26-5213,794-33 3502,-9 0-3870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42.962"/>
    </inkml:context>
    <inkml:brush xml:id="br0">
      <inkml:brushProperty name="width" value="0.05" units="cm"/>
      <inkml:brushProperty name="height" value="0.05" units="cm"/>
      <inkml:brushProperty name="color" value="#E71224"/>
    </inkml:brush>
  </inkml:definitions>
  <inkml:trace contextRef="#ctx0" brushRef="#br0">0 16 140,'92'-5'956,"-27"0"-152,-10-1-304,-9 6-604,-19 0-492,-8 0-244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48.690"/>
    </inkml:context>
    <inkml:brush xml:id="br0">
      <inkml:brushProperty name="width" value="0.05" units="cm"/>
      <inkml:brushProperty name="height" value="0.05" units="cm"/>
      <inkml:brushProperty name="color" value="#E71224"/>
    </inkml:brush>
  </inkml:definitions>
  <inkml:trace contextRef="#ctx0" brushRef="#br0">0 465 60,'7'-7'653,"0"1"0,0 0 0,0 1 1,1 0-1,0 0 0,0 1 0,0 0 0,1 0 0,-1 1 0,1 0 0,16-4 1,12 0-10,58-3 0,-79 9-596,533-47 19,-460 39-72,421-49-73,238-2-390,-318 33 410,311-36 142,260 13-41,-723 43-41,106-7-12,914-3 55,-762 19 94,-282-4 161,877-8 287,-256-15 111,140 42 20,-845-10-546,481 0 1460,-430-8-1283,108 20 14,-114-2-75,574 10-421,-579-19 162,690 14 1424,-750-20-977,134-3 433,82 1-307,-153 4-102,-135 0 2,-36-2 94,-33-2-532,-11-1-290,-36-6-2138,18 5 351,0-2-1,1 0 0,-1-1 0,1-1 0,1-1 0,-20-9 0,11 0-19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49.593"/>
    </inkml:context>
    <inkml:brush xml:id="br0">
      <inkml:brushProperty name="width" value="0.05" units="cm"/>
      <inkml:brushProperty name="height" value="0.05" units="cm"/>
      <inkml:brushProperty name="color" value="#E71224"/>
    </inkml:brush>
  </inkml:definitions>
  <inkml:trace contextRef="#ctx0" brushRef="#br0">1 114 940,'186'3'7803,"190"-6"-4592,1-16-1872,1231-30 1475,-751 46-2531,-285-3-280,-557 6-34,70 0-718,136-16 0,-220 16 590,0 0-1,1 0 1,-1 0-1,0 0 1,1 0-1,-1 0 0,1-1 1,-1 1-1,0-1 1,1 1-1,-1-1 1,0 1-1,0-1 1,0 0-1,1 0 1,-1 0-1,0 1 1,0-1-1,1-2 1,-3 3-45,0-1-1,0 0 1,0 0 0,0 0 0,0 1 0,0-1-1,0 0 1,0 1 0,0-1 0,0 1 0,0-1-1,0 1 1,0 0 0,-1-1 0,1 1 0,0 0-1,0 0 1,0 0 0,-1 0 0,1 0 0,0 0 0,-1 1-1,-121-2-4361,11 1 2751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7:50.734"/>
    </inkml:context>
    <inkml:brush xml:id="br0">
      <inkml:brushProperty name="width" value="0.05" units="cm"/>
      <inkml:brushProperty name="height" value="0.05" units="cm"/>
      <inkml:brushProperty name="color" value="#E71224"/>
    </inkml:brush>
  </inkml:definitions>
  <inkml:trace contextRef="#ctx0" brushRef="#br0">1 678 356,'75'-6'4899,"39"-14"-3360,-25 3-650,541-54 2231,9 29-1696,-62 5-399,1452-93 74,-1199 80-1050,1221-56 493,-1523 81-411,-127 5-88,1251-35 9,-1498 55-43,1043-20-43,-828 3-150,145-7-151,-170-2-4086,-306 19-2223,-45 2 4629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8:31.471"/>
    </inkml:context>
    <inkml:brush xml:id="br0">
      <inkml:brushProperty name="width" value="0.05" units="cm"/>
      <inkml:brushProperty name="height" value="0.05" units="cm"/>
      <inkml:brushProperty name="color" value="#E71224"/>
    </inkml:brush>
  </inkml:definitions>
  <inkml:trace contextRef="#ctx0" brushRef="#br0">272 155 472,'-35'1'3402,"-66"13"-1,68-8 1395,-65 4 1,94-11-3883,11 1-336,30-2-129,52-1-250,1161-39 233,-851 8-453,662-29 97,-217 41 226,-262 3-249,767 34 250,-943-5-195,280-20-152,-159 0 1091,-517 10-1065,-1 0 1,0 1 0,1 0-1,-1 1 1,0 0-1,0 1 1,0-1-1,11 7 1,-124-9-10647,-89-9 2061,112 8 6791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0.890"/>
    </inkml:context>
    <inkml:brush xml:id="br0">
      <inkml:brushProperty name="width" value="0.05" units="cm"/>
      <inkml:brushProperty name="height" value="0.05" units="cm"/>
      <inkml:brushProperty name="color" value="#E71224"/>
    </inkml:brush>
  </inkml:definitions>
  <inkml:trace contextRef="#ctx0" brushRef="#br0">1 0 512,'6'2'412,"1"-1"-1,-1 1 1,0 0 0,1 1-1,-1-1 1,0 1 0,0 0-1,0 1 1,-1-1 0,1 1-1,-1 1 1,0-1-1,0 1 1,5 5 0,-5-3 191,-1 1 0,0-1-1,0 1 1,-1-1 0,0 1 0,0 0 0,-1 0 0,0 0 0,0 0 0,-1 1-1,1 8 1,0 16 677,-2 1 1,-1-1-1,-7 43 0,-11 38-1074,2-13-3612,16-96 2726,1 1 0,0-1 1,0 0-1,0 1 0,1-1 0,0 1 0,2 7 0,-3-11 400,0-1 1,1 1-1,-1-1 0,1 1 0,-1-1 0,1 1 1,0-1-1,0 1 0,0-1 0,0 0 0,0 1 1,0-1-1,0 0 0,0 0 0,0 0 0,0 0 1,1 0-1,-1 0 0,0 0 0,1 0 0,-1 0 1,1-1-1,-1 1 0,1 0 0,-1-1 0,1 1 0,0-1 1,2 0-1,21-3-1557</inkml:trace>
  <inkml:trace contextRef="#ctx0" brushRef="#br0" timeOffset="1">405 476 1164,'0'-5'1292,"-9"5"-108,-10-5-352,1 5-720,0-5-620,-1-1-336,10 1-112,9 0 44,9-5 200,10-1 224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8:34.317"/>
    </inkml:context>
    <inkml:brush xml:id="br0">
      <inkml:brushProperty name="width" value="0.05" units="cm"/>
      <inkml:brushProperty name="height" value="0.05" units="cm"/>
      <inkml:brushProperty name="color" value="#E71224"/>
    </inkml:brush>
  </inkml:definitions>
  <inkml:trace contextRef="#ctx0" brushRef="#br0">0 628 484,'1'-1'137,"-1"0"-1,1 0 1,0 1 0,-1-1 0,1 0-1,0 1 1,-1-1 0,1 1-1,0-1 1,0 0 0,-1 1-1,1 0 1,0-1 0,0 1 0,0-1-1,0 1 1,0 0 0,0 0-1,0 0 1,0-1 0,-1 1-1,1 0 1,0 0 0,0 0 0,0 0-1,0 1 1,0-1 0,0 0-1,0 0 1,0 0 0,0 1-1,1 0 1,47 9 295,-35-7 52,54 5 415,0-3 0,0-2 1,93-10-1,-92 4-466,754-63 2911,-470 32-2938,543-68 662,-248 24-837,86 22 19,113 40-17,-515 14-153,15-1 229,267-12 327,-158 10 147,9-1 257,-197-3-599,584-38 141,-286 16-437,-98 10 64,942-73 319,-564 53-161,-720 32-354,1 6-1,202 21 1,-125 6 6,188 28 68,154 8 83,-348-43-88,-119-19-15,-30 0-430,-58 0-806,0 0 0,0-1-1,1 0 1,-1 0-1,-14-8 1,-28-11-4585,-5 11 329,29 6 3367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9:03.365"/>
    </inkml:context>
    <inkml:brush xml:id="br0">
      <inkml:brushProperty name="width" value="0.05" units="cm"/>
      <inkml:brushProperty name="height" value="0.05" units="cm"/>
      <inkml:brushProperty name="color" value="#E71224"/>
    </inkml:brush>
  </inkml:definitions>
  <inkml:trace contextRef="#ctx0" brushRef="#br0">1 187 400,'196'-3'6169,"100"-9"-4222,20 0-1756,191 15 193,126-5-161,452-25 411,51-4 465,-607 6-553,1042 0 3,-900 3 240,153 1-1,117 24-772,-494-5-53,-53-8-1287,-375 10 434,-13 0-150,-9 0-137,-65 1-3218,1 3 2481,-28 1 148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31.212"/>
    </inkml:context>
    <inkml:brush xml:id="br0">
      <inkml:brushProperty name="width" value="0.05" units="cm"/>
      <inkml:brushProperty name="height" value="0.05" units="cm"/>
      <inkml:brushProperty name="color" value="#E71224"/>
    </inkml:brush>
  </inkml:definitions>
  <inkml:trace contextRef="#ctx0" brushRef="#br0">1 228 72,'0'-1'134,"0"0"1,0 0-1,0 0 0,0 0 0,0 0 1,1-1-1,-1 1 0,0 0 1,1 0-1,-1 0 0,1 0 0,-1 0 1,1 0-1,-1 0 0,1 0 1,0 0-1,0 0 0,-1 1 0,1-1 1,0 0-1,0 0 0,0 1 0,0-1 1,0 0-1,0 1 0,0-1 1,0 1-1,0-1 0,0 1 0,0 0 1,0-1-1,0 1 0,0 0 1,1 0-1,-1 0 0,0 0 0,1 0 1,57 6 1186,-17 0-1254,471-23 179,-216 4-562,417-30 390,-70 2-42,35-1-48,463-14 34,-428 60-67,-270 7 27,991-5 672,-1015 13-617,-117-1 22,487-4-33,-393-9 707,-205 6-1983,-191-11 27,-1-11-3279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29.200"/>
    </inkml:context>
    <inkml:brush xml:id="br0">
      <inkml:brushProperty name="width" value="0.05" units="cm"/>
      <inkml:brushProperty name="height" value="0.05" units="cm"/>
      <inkml:brushProperty name="color" value="#E71224"/>
    </inkml:brush>
  </inkml:definitions>
  <inkml:trace contextRef="#ctx0" brushRef="#br0">1 398 508,'221'-1'8719,"193"1"-6734,588 12-1661,-181-27-300,-422 5 132,1561-104 149,-1309 66-270,246-24-21,420-26-169,-437 82-174,-804 16 347,37 1 0,135-2 18,1068-15 9,-941 17 12,471-11-33,-688 10-44,288-5 21,-266 0-717,0 4-4972,-144 1 3809,10 0-111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29.577"/>
    </inkml:context>
    <inkml:brush xml:id="br0">
      <inkml:brushProperty name="width" value="0.05" units="cm"/>
      <inkml:brushProperty name="height" value="0.05" units="cm"/>
      <inkml:brushProperty name="color" value="#E71224"/>
    </inkml:brush>
  </inkml:definitions>
  <inkml:trace contextRef="#ctx0" brushRef="#br0">0 1 76,'46'5'1564,"-9"0"168,-9 0 68,-1 0-7,-8 1-777,-1-6-656,-18 5-432,-18 0-2757,-1-5 1341,-8 5-4,-1-10 60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31.589"/>
    </inkml:context>
    <inkml:brush xml:id="br0">
      <inkml:brushProperty name="width" value="0.05" units="cm"/>
      <inkml:brushProperty name="height" value="0.05" units="cm"/>
      <inkml:brushProperty name="color" value="#E71224"/>
    </inkml:brush>
  </inkml:definitions>
  <inkml:trace contextRef="#ctx0" brushRef="#br0">157 1 968,'-28'5'1312,"-8"0"-20,8 11-320,10-1-1076,-10 1-628,19 4-344,0-4-160,9-6-16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4.784"/>
    </inkml:context>
    <inkml:brush xml:id="br0">
      <inkml:brushProperty name="width" value="0.05" units="cm"/>
      <inkml:brushProperty name="height" value="0.05" units="cm"/>
      <inkml:brushProperty name="color" value="#E71224"/>
    </inkml:brush>
  </inkml:definitions>
  <inkml:trace contextRef="#ctx0" brushRef="#br0">1 203 188,'29'-16'2742,"-26"14"-2538,0 0 1,0 0 0,-1 0-1,1 0 1,1 1-1,-1-1 1,0 1 0,0 0-1,0 0 1,1 0 0,-1 0-1,7 0 1,640-6 1743,-327 13-1681,1479-70 839,-1446 46-908,117-22-185,-223 14-13,286 8 0,-494 19-1,1027 25 100,-737-22 100,192-2-76,827-29 1079,-505 42-1105,-149-30 103,-575 14-180,216 7 13,-78 15-22,705 31 1008,1377-47-738,-1277 15-216,-867-20-36,737 21 327,-333-16 466,-306-10-655,-187 4-139,84 1 13,347 4 36,-276-7-65,1279 19 123,-1603-33-6872,-89-4 2003,36 7 2728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5.560"/>
    </inkml:context>
    <inkml:brush xml:id="br0">
      <inkml:brushProperty name="width" value="0.05" units="cm"/>
      <inkml:brushProperty name="height" value="0.05" units="cm"/>
      <inkml:brushProperty name="color" value="#E71224"/>
    </inkml:brush>
  </inkml:definitions>
  <inkml:trace contextRef="#ctx0" brushRef="#br0">1 352 788,'708'-98'6551,"359"21"-4758,157 58-1464,-280 7-92,-12 1 51,1210-45-205,-1782 38-19,-18 1-1071,-114 0-2862,-217 16 3476,-6 1 71,0-1 0,1 1 0,-1-1 0,0 0 0,0 0 0,0-1 0,0 0 0,0 1 0,6-5-1,7-4-1260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5.959"/>
    </inkml:context>
    <inkml:brush xml:id="br0">
      <inkml:brushProperty name="width" value="0.05" units="cm"/>
      <inkml:brushProperty name="height" value="0.05" units="cm"/>
      <inkml:brushProperty name="color" value="#E71224"/>
    </inkml:brush>
  </inkml:definitions>
  <inkml:trace contextRef="#ctx0" brushRef="#br0">1 135 232,'128'-5'1884,"-26"5"244,-10-5 97,-19-1-49,-9 6-840,-8 0-1068,-1-5-924,-19 5-820,1-5-400,-9 0-121,-10-5 85,-9-6 268</inkml:trace>
  <inkml:trace contextRef="#ctx0" brushRef="#br0" timeOffset="1">1232 6 444,'56'0'1776,"-10"5"16,-28-5 281,-27 0-2549,-19-5-777,-27 5-411,-28-5-72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6.628"/>
    </inkml:context>
    <inkml:brush xml:id="br0">
      <inkml:brushProperty name="width" value="0.05" units="cm"/>
      <inkml:brushProperty name="height" value="0.05" units="cm"/>
      <inkml:brushProperty name="color" value="#E71224"/>
    </inkml:brush>
  </inkml:definitions>
  <inkml:trace contextRef="#ctx0" brushRef="#br0">0 73 16,'443'19'6481,"502"-58"-2665,-363 8-2970,2424 9-586,-2838 24-545,93 2-1545,-87 7-2167,-84-6 447,-60-5 2097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1.264"/>
    </inkml:context>
    <inkml:brush xml:id="br0">
      <inkml:brushProperty name="width" value="0.05" units="cm"/>
      <inkml:brushProperty name="height" value="0.05" units="cm"/>
      <inkml:brushProperty name="color" value="#E71224"/>
    </inkml:brush>
  </inkml:definitions>
  <inkml:trace contextRef="#ctx0" brushRef="#br0">93 1 168,'27'0'680,"10"5"476,-9 11 380,-10 10 336,0 10 169,1 10-85,-10 1-304,9 4-380,1 1-420,-10-10-484,9-1-540,-8-10-640,-1-10-772,0-6-540,-9-10-212,0-15-2101,0-11 2733</inkml:trace>
  <inkml:trace contextRef="#ctx0" brushRef="#br0" timeOffset="1">194 213 1240,'-37'0'2448,"-9"5"461,9 0 327,-9 0 0,28 6-704,9-6-691,18-5-645,9-5-652,38 0-768,-1-16-928,9 5-1129,0-9-691,1-1-300,8 5 16,-8-5 351,-1 11 653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7.032"/>
    </inkml:context>
    <inkml:brush xml:id="br0">
      <inkml:brushProperty name="width" value="0.05" units="cm"/>
      <inkml:brushProperty name="height" value="0.05" units="cm"/>
      <inkml:brushProperty name="color" value="#E71224"/>
    </inkml:brush>
  </inkml:definitions>
  <inkml:trace contextRef="#ctx0" brushRef="#br0">0 47 508,'13'-7'389,"-1"0"0,1 1-1,0 0 1,1 1 0,-1 1 0,1 0 0,19-3-1,-26 7-214,0-1 1,-1 1-1,1 1 0,0-1 0,-1 1 0,1 0 0,-1 1 0,1 0 0,-1 0 0,0 0 0,1 1 0,-1-1 0,0 2 0,-1-1 0,1 1 0,-1-1 0,1 2 0,5 4 0,19 24 418,-1 0-1,-2 2 1,-1 1-1,40 77 1,-4-9-293,32 29-94,20 33-3689,-112-164 3207,-1-1 0,0 1 0,0 0 0,0-1 0,-1 1 0,1 0 0,0-1 0,0 1 1,-1 0-1,0 0 0,1 0 0,-1 0 0,0 0 0,0-1 0,0 1 0,0 0 0,0 0 0,0 3 0,-8-5-1232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7.502"/>
    </inkml:context>
    <inkml:brush xml:id="br0">
      <inkml:brushProperty name="width" value="0.05" units="cm"/>
      <inkml:brushProperty name="height" value="0.05" units="cm"/>
      <inkml:brushProperty name="color" value="#E71224"/>
    </inkml:brush>
  </inkml:definitions>
  <inkml:trace contextRef="#ctx0" brushRef="#br0">6131 1 556,'1'0'84,"-1"0"-1,0 0 1,1 0-1,-1 1 1,1-1 0,-1 0-1,1 1 1,-1-1-1,0 0 1,1 0-1,-1 1 1,0-1 0,1 1-1,-1-1 1,0 0-1,1 1 1,-1-1-1,0 1 1,0-1 0,0 1-1,1-1 1,-1 0-1,0 1 1,0-1 0,0 1-1,0-1 1,0 1-1,0-1 1,0 1-1,0-1 1,0 1 0,0-1-1,0 1 1,0-1-1,0 1 1,0-1-1,-1 1 1,1 0 0,-20 17 1171,-46 15-1084,52-27 49,-131 61 74,-289 128 65,-17-38-275,94-72-33,-574 62 0,-380-66 38,900-75-228,0-18 0,-560-88 0,457 25-4097,413 61 3119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7.906"/>
    </inkml:context>
    <inkml:brush xml:id="br0">
      <inkml:brushProperty name="width" value="0.05" units="cm"/>
      <inkml:brushProperty name="height" value="0.05" units="cm"/>
      <inkml:brushProperty name="color" value="#E71224"/>
    </inkml:brush>
  </inkml:definitions>
  <inkml:trace contextRef="#ctx0" brushRef="#br0">43 13 600,'-3'-1'197,"1"-1"1,-1 0-1,0 1 0,0 0 1,0-1-1,-1 1 0,1 1 1,0-1-1,-6-1 0,9 2-169,0 0 0,-1 1 1,1-1-1,0 0 0,0 0 0,-1 0 0,1 0 0,0 0 0,-1 0 1,1 0-1,0 1 0,-1-1 0,1 0 0,0 0 0,0 0 1,0 1-1,-1-1 0,1 0 0,0 0 0,0 1 0,0-1 0,-1 0 1,1 0-1,0 1 0,0-1 0,0 0 0,0 1 0,0-1 0,0 0 1,0 1-1,-1-1 0,1 0 0,0 1 0,6 22 377,5-4-211,1-1 1,0 0-1,1 0 0,1-1 1,1-1-1,19 17 0,6 8 122,218 205 481,-205-203-1160,3-2-1,1-3 1,75 38-1,-119-70 25,75 33-2791,-68-33 1885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8.360"/>
    </inkml:context>
    <inkml:brush xml:id="br0">
      <inkml:brushProperty name="width" value="0.05" units="cm"/>
      <inkml:brushProperty name="height" value="0.05" units="cm"/>
      <inkml:brushProperty name="color" value="#E71224"/>
    </inkml:brush>
  </inkml:definitions>
  <inkml:trace contextRef="#ctx0" brushRef="#br0">84 548 80,'-71'-45'3588,"70"44"-3534,0 0 0,0 1 0,1-1 0,-1 1 0,0-1-1,0 0 1,1 0 0,-1 0 0,0 1 0,1-1 0,-1 0-1,1 0 1,-1 0 0,1 0 0,-1 0 0,1 0 0,0 0-1,-1 0 1,1 0 0,0 0 0,0 0 0,0 0 0,0 0 0,0 0-1,0 0 1,0 0 0,0 0 0,0 0 0,1 0 0,-1 0-1,0 0 1,1 0 0,-1 0 0,1 0 0,-1 0 0,1 0-1,-1 0 1,1 0 0,1-1 0,1-2 46,1 0 1,-1 0-1,1 0 0,0 1 1,1-1-1,6-3 1,13-6 170,0 2 1,0 1 0,1 0 0,1 2 0,43-8 0,-22 5 27,94-19 464,154-13-1,150 9-244,691 15-296,-267 12-129,911-91 77,-610 26-77,166 40-165,-1260 30-1171,-60-1-1489,-53-2-543,-1 3 1435,-14-7 226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8.720"/>
    </inkml:context>
    <inkml:brush xml:id="br0">
      <inkml:brushProperty name="width" value="0.05" units="cm"/>
      <inkml:brushProperty name="height" value="0.05" units="cm"/>
      <inkml:brushProperty name="color" value="#E71224"/>
    </inkml:brush>
  </inkml:definitions>
  <inkml:trace contextRef="#ctx0" brushRef="#br0">534 1 452,'-74'36'508,"1"10"92,-1 11 128,10 10 100,9 11 76,9 0-24,9-1-151,19 1-233,8-11-220,1-5-368,0-5-604,9-11-357,-9 1-183,-10-11-96,-17-5-24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49.094"/>
    </inkml:context>
    <inkml:brush xml:id="br0">
      <inkml:brushProperty name="width" value="0.05" units="cm"/>
      <inkml:brushProperty name="height" value="0.05" units="cm"/>
      <inkml:brushProperty name="color" value="#E71224"/>
    </inkml:brush>
  </inkml:definitions>
  <inkml:trace contextRef="#ctx0" brushRef="#br0">432 1 1020,'-46'10'1152,"0"6"36,10-1-232,-10 1-360,9-6-284,0 6-172,10-6-80,-10-5-164,9 6-448,10-11-324,-10 5-172,10-5-76,-10 0-36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55.103"/>
    </inkml:context>
    <inkml:brush xml:id="br0">
      <inkml:brushProperty name="width" value="0.05" units="cm"/>
      <inkml:brushProperty name="height" value="0.05" units="cm"/>
      <inkml:brushProperty name="color" value="#E71224"/>
    </inkml:brush>
  </inkml:definitions>
  <inkml:trace contextRef="#ctx0" brushRef="#br0">3217 0 28,'2'10'160,"-1"-1"1,2 0-1,0 1 1,0-1-1,0 0 1,1 0-1,1-1 1,-1 1-1,11 12 1,6 16 227,-7-8-191,-1 0 0,-2 2-1,-1-1 1,-2 1 0,-1 1 0,5 49 0,0 10 102,-6-56-111,-2-1-1,-1 1 1,-2 0-1,-1 0 1,-1 0-1,-8 43 0,7-74-135,1-1-1,-1 1 0,1-1 1,-1 1-1,0-1 0,0 0 0,-1 0 1,1 0-1,-1 0 0,1 0 0,-1 0 1,0-1-1,0 1 0,0-1 0,-1 0 1,1 0-1,0 0 0,-1 0 0,0 0 1,1-1-1,-1 0 0,-4 1 1,-14 4 26,-1-1 1,-39 4 0,32-6-54,-760 70 50,525-54-38,-516 22 81,53-4-1034,245 10-2503,362-32 2101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0:59.197"/>
    </inkml:context>
    <inkml:brush xml:id="br0">
      <inkml:brushProperty name="width" value="0.05" units="cm"/>
      <inkml:brushProperty name="height" value="0.05" units="cm"/>
      <inkml:brushProperty name="color" value="#E71224"/>
    </inkml:brush>
  </inkml:definitions>
  <inkml:trace contextRef="#ctx0" brushRef="#br0">146 239 220,'-63'10'3928,"52"-9"-3005,1 1 0,-1-1 0,1 2-1,-1-1 1,-18 9 0,29-11-877,0 0 0,0 0 1,0 0-1,1 0 0,-1 0 1,0 0-1,0 0 0,0 0 0,1 0 1,-1 0-1,0 0 0,0 0 1,0 0-1,0 0 0,1 0 0,-1 0 1,0 0-1,0 0 0,0 1 1,1-1-1,-1 0 0,0 0 0,0 0 1,0 0-1,0 0 0,0 1 1,0-1-1,1 0 0,-1 0 0,0 0 1,0 0-1,0 1 0,0-1 1,0 0-1,0 0 0,0 0 0,0 1 1,0-1-1,0 0 0,0 0 1,0 0-1,0 1 0,0-1 0,0 0 1,0 0-1,0 0 0,0 1 1,0-1-1,0 0 0,0 0 0,0 0 1,0 1-1,0-1 0,-1 0 0,1 0 1,0 0-1,0 0 0,0 0 1,0 1-1,0-1 0,-1 0 0,1 0 1,0 0-1,0 0 0,0 0 1,0 0-1,-1 1 0,15 2 619,-14-3-616,72 5 1069,-1-3-1,1-3 1,101-14 0,-32 2-509,1510-54 1006,485-25-1340,-591 14-223,-1433 77-1643,-239-15-7040,-69 12 1538,89 4 4796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0.320"/>
    </inkml:context>
    <inkml:brush xml:id="br0">
      <inkml:brushProperty name="width" value="0.05" units="cm"/>
      <inkml:brushProperty name="height" value="0.05" units="cm"/>
      <inkml:brushProperty name="color" value="#E71224"/>
    </inkml:brush>
  </inkml:definitions>
  <inkml:trace contextRef="#ctx0" brushRef="#br0">1 8 300,'29'-7'7875,"6"9"-4850,38 20-2857,-44-12 866,548 133 1560,-458-116-2535,-131-28-72,-47-4-10,-71 3 1,105 7 98,-1 0 0,1 2 0,1 1 0,-1 1 0,1 1 0,1 1 0,0 1 0,-43 29 1,30-14 161,1 1 0,2 2 0,0 1 1,-36 46-1,56-61-163,-33 45 174,43-56-257,0-1 1,0 2-1,1-1 0,0 0 0,0 0 0,0 1 0,0-1 0,1 1 1,0-1-1,0 10 0,1-14-20,0 0 0,0 0 1,0 0-1,0 1 0,0-1 1,0 0-1,0 0 0,1 0 0,-1 0 1,0 0-1,1 1 0,-1-1 0,1 0 1,-1 0-1,1 0 0,-1 0 1,1 0-1,0 0 0,0-1 0,-1 1 1,1 0-1,0 0 0,0 0 1,0-1-1,0 1 0,0 0 0,0-1 1,2 2-1,0-2-79,0 1 0,0-1 0,1 1 0,-1-1 1,0 0-1,0 0 0,0-1 0,0 1 0,0-1 0,6-1 0,6-3-471,-1 0 0,0-1-1,19-10 1,3-7-1040,0 0 1,-2-2-1,40-39 0,86-99-2972,24-20 3910,-172 172 1204,1 1 0,0 1 0,0 0 0,25-13 0,-34 21-310,-1-1 0,1 1 0,0 0 1,-1 0-1,1 0 0,0 1 0,0-1 0,0 1 0,-1 0 0,1 0 0,4 0 1,-6 1-49,0-1 0,0 1 0,0 0 1,0 0-1,0 0 0,0 0 1,0 0-1,0 0 0,0 0 1,0 1-1,-1-1 0,1 0 0,-1 1 1,1 0-1,-1-1 0,1 1 1,-1 0-1,0 0 0,0 0 1,2 3-1,64 158 4990,-65-159-5136,18 25-122,-20-28 78,1-1 1,-1 0-1,0 1 0,1-1 0,-1 0 1,1 1-1,-1-1 0,1 0 1,0 0-1,-1 1 0,1-1 1,-1 0-1,1 0 0,-1 0 1,1 0-1,0 0 0,-1 0 0,1 0 1,-1 0-1,1 0 0,-1 0 1,1 0-1,0 0 0,-1 0 1,1-1-1,-1 1 0,1 0 1,-1 0-1,1-1 0,-1 1 0,1 0 1,-1-1-1,1 1 0,-1 0 1,1-1-1,-1 1 0,0-1 1,1 1-1,-1-1 0,0 1 1,1-1-1,-1 1 0,0-1 0,0 1 1,1-1-1,-1 1 0,0-1 1,0 1-1,0-1 0,0 0 1,3-6-84,-1 0 0,0 1 0,0-1 1,-1 0-1,0 0 0,0 0 0,-1-8 1,7-39-227,-6 51 348,-1 0-1,1-1 0,1 1 1,-1 0-1,0 0 0,1-1 1,-1 1-1,1 0 0,0 1 1,0-1-1,0 0 0,1 0 1,-1 1-1,1-1 0,-1 1 1,1 0-1,0 0 0,3-2 1,-1 3 49,-1 0-1,0 0 1,0 0 0,0 1-1,0-1 1,0 1 0,1 0 0,-1 1-1,0-1 1,0 1 0,0 0 0,0 0-1,1 0 1,-1 0 0,6 3 0,28 13 454,-1 2 0,0 1 0,39 29 0,-32-20-1157,62 31 0,-103-58 433,0-1 0,-1 0 0,1 0 0,0 0 0,0 0 0,0-1 0,0 1 0,0-1 0,-1 0 0,1 1 0,0-1 0,0-1 0,0 1 0,0 0 0,0-1 0,0 1 0,0-1 0,0 0-1,0 0 1,-1 0 0,5-3 0,1-1-530,0-1 0,-1-1-1,1 1 1,-1-1 0,7-10-1,-7 9 425,0 0-1,0 1 0,1 0 1,0 0-1,12-8 0,-13 11 440,0 1 0,0-1 1,0 2-1,1-1 0,-1 1 0,1 0 0,-1 1 0,1 0 0,-1 0 0,1 0 0,0 1 0,-1 0 0,1 1 0,0 0 0,-1 0 0,1 1 0,-1-1 0,1 2 0,-1-1 1,0 1-1,0 0 0,0 1 0,0-1 0,9 8 0,11 9 691,-1 1-1,0 2 1,-2 1 0,29 35 0,-11-12-585,-17-20-473,-16-16-537,1 0 0,0-1-1,0 0 1,1-1 0,15 10-1,-26-19 668,1 0 0,-1-1 0,0 1 0,0 0 0,1 0 0,-1-1 0,0 1 0,0 0 0,0 0 0,1-1 0,-1 1 0,0 0 0,0-1 0,0 1 0,0 0 0,0-1 0,0 1 0,0 0 0,0-1 0,0 1 0,0 0 0,0-1 0,0 1 0,0 0 0,0-1-1,0 1 1,0 0 0,0-1 0,0 1 0,0 0 0,0 0 0,0-1 0,-1 1 0,1 0 0,0-1 0,-8-22-1606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0.695"/>
    </inkml:context>
    <inkml:brush xml:id="br0">
      <inkml:brushProperty name="width" value="0.05" units="cm"/>
      <inkml:brushProperty name="height" value="0.05" units="cm"/>
      <inkml:brushProperty name="color" value="#E71224"/>
    </inkml:brush>
  </inkml:definitions>
  <inkml:trace contextRef="#ctx0" brushRef="#br0">1 213 88,'0'10'1632,"0"21"192,9 11 97,9 9 55,-9 1-708,10 0-752,-1-11-628,0-5-620,1-5-612,-10-10-321,9-11-111,-27-25-1412</inkml:trace>
  <inkml:trace contextRef="#ctx0" brushRef="#br0" timeOffset="1">28 290 1040,'0'-31'1620,"9"6"108,10-1 41,-1 5-421,10 0-676,-1 1-672,10 4-732,-9-5-524,-1-4-257,1 4-147,-1-10 32,10 0 244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1.699"/>
    </inkml:context>
    <inkml:brush xml:id="br0">
      <inkml:brushProperty name="width" value="0.05" units="cm"/>
      <inkml:brushProperty name="height" value="0.05" units="cm"/>
      <inkml:brushProperty name="color" value="#E71224"/>
    </inkml:brush>
  </inkml:definitions>
  <inkml:trace contextRef="#ctx0" brushRef="#br0">8 316 24,'40'11'1460,"42"7"5174,-76-18-6125,0 1 0,1-1 0,-1 0 0,1 0 0,-1-1 0,1 0 0,-1 0 0,1 0 0,-1-1 0,8-3 0,-12 4-534,1 0-1,-1 0 0,0 0 0,0 0 1,0 0-1,0-1 0,0 1 0,-1-1 1,1 1-1,0-1 0,-1 0 0,1 0 1,-1 0-1,1 0 0,-1 0 0,0 0 1,0 0-1,0 0 0,0 0 0,0 0 1,-1-1-1,1 1 0,-1 0 1,1-1-1,-1 1 0,0 0 0,0-1 1,0 1-1,0 0 0,0-1 0,-1 1 1,1 0-1,-1-1 0,1 1 0,-1 0 1,0 0-1,0-1 0,0 1 0,-2-3 1,1 1-75,0 0 1,-1 1 0,1-1 0,-1 0-1,0 1 1,0 0 0,0 0 0,0 0-1,-1 0 1,1 1 0,-1-1 0,1 1-1,-1 0 1,0 0 0,0 0 0,0 0 0,0 1-1,0-1 1,-1 1 0,1 0 0,-7 0-1,3 1 199,-1 1 0,1 0 0,-1 0 0,1 1-1,0-1 1,0 2 0,0 0 0,0 0 0,0 0 0,1 1-1,-1 0 1,-11 8 0,16-9-5,0-1 0,0 1-1,0 0 1,1-1 0,-1 1 0,1 0 0,-1 1 0,1-1-1,0 0 1,1 1 0,-1-1 0,0 1 0,1-1 0,0 1-1,0 0 1,0 0 0,0-1 0,1 1 0,-1 0 0,1 0 0,0 0-1,0 0 1,1 0 0,-1 0 0,1-1 0,0 1 0,0 0-1,0 0 1,3 6 0,-1-3-98,0 0 0,1-1 0,0 1 1,0-1-1,0 0 0,1 0 0,0 0 0,0-1 0,0 0 1,1 0-1,0 0 0,0 0 0,8 4 0,-3-4-351,0 1-1,1-2 1,-1 1-1,1-2 1,0 1-1,0-2 1,19 3-1,-5-4-790,-1 0 0,1-2 0,0 0 0,0-2 0,-1-1 0,0-1 0,31-11 0,0-3-684</inkml:trace>
  <inkml:trace contextRef="#ctx0" brushRef="#br0" timeOffset="1">734 290 1732,'1'2'333,"0"-1"0,1 0 0,-1 0 1,0 1-1,0-1 0,0 1 0,0-1 0,0 1 0,-1-1 0,1 1 0,0-1 0,-1 1 0,1 0 0,-1-1 0,0 1 1,1 0-1,-1 0 0,0-1 0,0 1 0,0 0 0,0 0 0,0-1 0,0 1 0,-1 0 0,1 0 0,-1-1 1,1 1-1,-1 0 0,0-1 0,1 1 0,-2 1 0,-31 60 5415,29-55-4816,3-8-903,1 0 0,0 1 0,0-1 1,-1 1-1,1-1 0,0 1 0,-1-1 0,1 0 0,0 1 0,-1-1 0,1 0 1,-1 1-1,1-1 0,0 0 0,-1 1 0,1-1 0,-1 0 0,1 0 1,-1 0-1,1 0 0,-1 1 0,1-1 0,-1 0 0,1 0 0,-1 0 0,1 0 1,-1 0-1,1 0 0,-1 0 0,1 0 0,-1 0 0,0-1 0,-16-13 315,15 11-335,-1 0 0,1 0-1,0 0 1,1-1 0,-1 1 0,0-1 0,1 1-1,0-1 1,-2-7 0,4 6-18,0-1 1,1 1 0,-1-1-1,1 1 1,0 0-1,1 0 1,-1 0-1,1 0 1,0 0-1,0 0 1,1 1 0,-1 0-1,1-1 1,0 1-1,0 1 1,8-7-1,12-9-451,45-26-1,-69 45 454,50-28-1685,1 2-1,1 2 0,77-22 0,173-32-8990,-246 67 8997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1.072"/>
    </inkml:context>
    <inkml:brush xml:id="br0">
      <inkml:brushProperty name="width" value="0.05" units="cm"/>
      <inkml:brushProperty name="height" value="0.05" units="cm"/>
      <inkml:brushProperty name="color" value="#E71224"/>
    </inkml:brush>
  </inkml:definitions>
  <inkml:trace contextRef="#ctx0" brushRef="#br0">1 275 272,'18'15'1736,"-9"1"232,-9 4 121,9 1 3,-9-5-856,-9-6-940,9-5-788,-9-10-636,9-11-456,0-9-229,9-12 17,-9-4 240,0-6 468</inkml:trace>
  <inkml:trace contextRef="#ctx0" brushRef="#br0" timeOffset="1">28 109 88,'0'-41'736,"9"10"320,1 10 164,-10 11-24,18 5-260,-9 15-471,10 6-613,8 4-601,1 6-331,8 5-176,10 0-72</inkml:trace>
  <inkml:trace contextRef="#ctx0" brushRef="#br0" timeOffset="2">543 290 1572,'11'10'1054,"1"-1"0,-2 2 0,0-1-1,0 1 1,-1 1 0,0 0 0,-1 0 0,11 22 0,-8-16 113,-10-15-1032,0-1 0,1 1 0,-1-1 0,1 1 1,0-1-1,0 0 0,0 0 0,0 0 0,0 0 0,0 0 1,1 0-1,-1 0 0,1-1 0,-1 1 0,1-1 0,0 0 1,4 2-1,-5-3-118,0 0 1,0-1-1,0 1 1,0 0-1,0-1 0,0 1 1,0-1-1,0 0 1,-1 0-1,1 0 1,0 0-1,0 0 0,-1 0 1,1 0-1,0 0 1,-1-1-1,0 1 1,1-1-1,-1 1 0,0-1 1,1 1-1,-1-1 1,0 0-1,0 0 1,-1 1-1,2-5 0,17-32-850,17-55 0,-21 51-1387,23-46 0,-26 65 67,1 0-1,29-39 1,-16 35 364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1.444"/>
    </inkml:context>
    <inkml:brush xml:id="br0">
      <inkml:brushProperty name="width" value="0.05" units="cm"/>
      <inkml:brushProperty name="height" value="0.05" units="cm"/>
      <inkml:brushProperty name="color" value="#E71224"/>
    </inkml:brush>
  </inkml:definitions>
  <inkml:trace contextRef="#ctx0" brushRef="#br0">147 213 1008,'19'46'2096,"-1"11"265,-9 11 147,0-6-100,-9 0-888,10-11-848,-10-4-816,0-16-884,0-10-764,-10-16-396,10-16-129,-9-9 89,9-11 304</inkml:trace>
  <inkml:trace contextRef="#ctx0" brushRef="#br0" timeOffset="1">110 141 172,'-9'-52'1708,"0"16"220,-9 10 105,8 10-9,-8 11-916,0 0-1184,9 10-988,-10 0-520,19 6-269,0-6-75,19 0 180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1.816"/>
    </inkml:context>
    <inkml:brush xml:id="br0">
      <inkml:brushProperty name="width" value="0.05" units="cm"/>
      <inkml:brushProperty name="height" value="0.05" units="cm"/>
      <inkml:brushProperty name="color" value="#E71224"/>
    </inkml:brush>
  </inkml:definitions>
  <inkml:trace contextRef="#ctx0" brushRef="#br0">119 1 1108,'5'13'866,"0"1"1,0-1-1,-2 1 0,1 0 1,-2 0-1,0 1 0,0 24 1,-2-13 342,-1 1 0,-1-1 1,-8 38-1,5-46-959,0 0 0,-1 0 0,-1-1 0,-1 0-1,0 0 1,-14 20 0,21-36-258,0 0-1,1 0 0,-1 0 0,0 0 1,0 0-1,0 0 0,0 0 0,0 0 1,0-1-1,0 1 0,0 0 0,0-1 1,-1 1-1,1-1 0,0 1 0,0-1 1,0 0-1,-1 1 0,1-1 0,0 0 1,-1 0-1,1 0 0,0 0 0,0 0 1,-1 0-1,1 0 0,0 0 0,0 0 1,-1-1-1,1 1 0,0-1 0,0 1 1,-1-1-1,1 1 0,0-1 0,0 0 1,0 1-1,0-1 0,0 0 0,0 0 1,0 0-1,0 0 0,0-1 0,-2 0-12,1 0 0,0 0 0,0-1 0,1 1 0,-1 0 0,0-1 0,1 0 0,-1 1 0,1-1 0,0 0 0,0 0 0,0 0 0,0 0 0,1 1-1,-1-1 1,1 0 0,0-5 0,2-3 20,1 1 0,0-1-1,0 1 1,1 0 0,1 0-1,0 1 1,0-1 0,1 1-1,0 0 1,14-16 0,6-2-98,54-43-1,-31 29-117,-41 34-352,-1 0 0,1 1 0,0 0 1,1 0-1,-1 1 0,1 0 1,0 0-1,1 1 0,-1 1 0,1-1 1,0 1-1,-1 1 0,1 0 1,0 0-1,1 1 0,-1 0 0,0 1 1,11 1-1,6 4-1176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2.205"/>
    </inkml:context>
    <inkml:brush xml:id="br0">
      <inkml:brushProperty name="width" value="0.05" units="cm"/>
      <inkml:brushProperty name="height" value="0.05" units="cm"/>
      <inkml:brushProperty name="color" value="#E71224"/>
    </inkml:brush>
  </inkml:definitions>
  <inkml:trace contextRef="#ctx0" brushRef="#br0">1 186 448,'8'11'407,"85"103"4970,-80-99-4356,2-1 1,0-1 0,0 0 0,1-1 0,20 12-1,-32-22-947,0 0-1,-1 0 0,1 0 0,0-1 0,0 1 0,0-1 1,1 0-1,-1 0 0,0 0 0,0-1 0,0 0 0,1 1 0,-1-2 1,0 1-1,1 0 0,-1-1 0,0 0 0,0 0 0,0 0 0,0 0 1,0-1-1,0 1 0,0-1 0,0 0 0,0 0 0,-1-1 1,1 1-1,-1-1 0,0 0 0,0 1 0,0-2 0,0 1 0,4-5 1,-1-1-316,0 0 1,-1 0-1,0 0 0,0 0 1,-1-1-1,0 0 1,-1 0-1,0 0 1,0 0-1,-1 0 1,-1-1-1,1-14 1,-1 15-260,0 1 0,0 0 1,1-1-1,0 1 0,1 0 1,0 0-1,0 0 0,1 1 0,0-1 1,0 1-1,1 0 0,0 0 1,1 0-1,0 1 0,0 0 0,0 0 1,1 0-1,12-8 0,-8 7 229,0 0-1,0 1 1,1 0-1,0 1 1,16-7 0,-17 10 595,0-1 0,0 1 0,1 1 0,-1 0 0,1 0 0,12 1 0,-22 0-145,-1 1 0,1 0 0,0 0-1,0 0 1,-1 0 0,1 0 0,0 0 0,0 0 0,-1 0 0,1 0 0,0 1-1,-1-1 1,1 1 0,-1 0 0,1-1 0,0 1 0,-1 0 0,1 0 0,-1 0-1,0 0 1,1 0 0,-1 0 0,0 0 0,1 0 0,-1 1 0,0-1 0,0 0-1,0 1 1,0-1 0,-1 1 0,1-1 0,0 1 0,0 0 0,-1-1 0,1 1-1,-1 0 1,0-1 0,1 1 0,-1 0 0,0-1 0,0 1 0,0 0 0,0 0-1,0-1 1,-1 1 0,1 0 0,0-1 0,-1 1 0,1 0 0,-2 2 0,-3 10 1025,-1-1 0,0 1 0,-1-1 1,-13 18-1,20-30-1196,-4 4 194,1 0 0,0 1 0,0-1 0,0 1 0,1 0 0,0-1 0,0 1 0,-1 7 0,2-11-213,1 0 1,0-1-1,1 1 0,-1 0 1,0-1-1,0 1 0,1-1 1,-1 1-1,1 0 0,-1-1 1,1 1-1,0-1 0,-1 0 1,1 1-1,0-1 0,0 1 1,0-1-1,0 0 0,0 0 1,0 0-1,1 0 0,-1 0 1,0 0-1,1 0 0,-1 0 1,0 0-1,1 0 0,-1-1 1,1 1-1,-1-1 0,1 1 1,0-1-1,-1 1 0,1-1 1,1 0-1,115 20-2362,-89-16 1827,1 0 0,0 2 1,-1 1-1,43 17 0,-68-23 558,-1 0 0,1 1 0,-1 0-1,0-1 1,0 1 0,1 0 0,-1 1 0,-1-1-1,1 0 1,0 1 0,-1 0 0,1 0-1,-1-1 1,0 1 0,0 1 0,0-1 0,0 0-1,0 0 1,-1 1 0,1-1 0,-1 1-1,0-1 1,1 7 0,-2-5 66,-1 0 0,1 0 1,-1 0-1,0-1 0,-1 1 1,1 0-1,-1 0 0,0-1 0,0 1 1,0-1-1,0 0 0,-1 0 0,0 0 1,0 0-1,0 0 0,0 0 1,-6 4-1,-12 11 19,-1-1 0,0 0 1,-2-2-1,-32 17 0,22-15-1929,-40 14 0,35-24-1270,29-10 596,22-9-307,19-4 389,19-5 622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2.546"/>
    </inkml:context>
    <inkml:brush xml:id="br0">
      <inkml:brushProperty name="width" value="0.05" units="cm"/>
      <inkml:brushProperty name="height" value="0.05" units="cm"/>
      <inkml:brushProperty name="color" value="#E71224"/>
    </inkml:brush>
  </inkml:definitions>
  <inkml:trace contextRef="#ctx0" brushRef="#br0">359 1 572,'9'10'2904,"-9"6"501,-19-6 251,-17 11 84,-1-1-479,-9 1-1537,-9-5-1144,9-1-976,0-10-1224,9 6-1037,10-11-511,8 0-204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3.200"/>
    </inkml:context>
    <inkml:brush xml:id="br0">
      <inkml:brushProperty name="width" value="0.05" units="cm"/>
      <inkml:brushProperty name="height" value="0.05" units="cm"/>
      <inkml:brushProperty name="color" value="#E71224"/>
    </inkml:brush>
  </inkml:definitions>
  <inkml:trace contextRef="#ctx0" brushRef="#br0">0 993 1664,'486'29'12360,"4"-43"-7523,760-105-3393,1-43-1149,-694 87-33,-376 51-188,2410-293 989,-2226 280-1152,356-38-1035,-246 11-2619,-458 62 3480,222-40-4140,-191 31 1648,0-2-1,78-33 1,-92 26 144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1:03.617"/>
    </inkml:context>
    <inkml:brush xml:id="br0">
      <inkml:brushProperty name="width" value="0.05" units="cm"/>
      <inkml:brushProperty name="height" value="0.05" units="cm"/>
      <inkml:brushProperty name="color" value="#E71224"/>
    </inkml:brush>
  </inkml:definitions>
  <inkml:trace contextRef="#ctx0" brushRef="#br0">37 114 1000,'28'-16'3096,"-10"6"441,-9 0 51,-18-1-300,0 6-1227,0 0-2302,0 0-1791,9-5-936,-9 4-324,-1-4 167,-8 0 501,0-6 688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3.382"/>
    </inkml:context>
    <inkml:brush xml:id="br0">
      <inkml:brushProperty name="width" value="0.05" units="cm"/>
      <inkml:brushProperty name="height" value="0.05" units="cm"/>
      <inkml:brushProperty name="color" value="#E71224"/>
    </inkml:brush>
  </inkml:definitions>
  <inkml:trace contextRef="#ctx0" brushRef="#br0">161 3 4,'-2'-1'204,"0"1"0,0-1 1,0 1-1,0 0 0,0-1 0,0 1 0,0 0 0,0 1 1,0-1-1,0 0 0,0 0 0,0 1 0,0-1 0,0 1 1,1 0-1,-1-1 0,0 1 0,0 0 0,0 0 0,1 0 1,-1 1-1,0-1 0,1 0 0,-1 1 0,1-1 1,-3 3-1,-3 3 323,0 1 0,1-1 0,0 1 0,-6 10 0,1 3-132,1 1-1,0-1 0,2 2 1,1-1-1,1 1 1,0 0-1,2 0 1,-2 28-1,4-20-76,2 1 0,0 0 0,3 0 0,0-1-1,12 48 1,-16-62-65,0-16-249,1-1 0,0 0 0,0 0 0,0 0 0,-1 0 0,1 0 0,0 0 0,0 0 0,-1 0 0,1 0 0,0 0-1,0 0 1,0 0 0,-1 0 0,1 0 0,0 0 0,0 0 0,-1 0 0,1 0 0,0 0 0,0 0 0,0 0 0,-1 0 0,1 0 0,0 0 0,0-1 0,0 1 0,-1 0 0,1 0 0,0 0 0,0 0 0,0 0 0,-1-1 0,1 1 0,0 0 0,0 0 0,0 0 0,0-1 0,0 1 0,0 0 0,0 0-1,0 0 1,-1-1 0,1 1 0,0 0 0,0 0 0,0-1 0,0 1 0,0 0 0,0 0 0,0-1 0,0 1 0,0 0 0,0 0 0,0 0 0,1-1 0,-1 1 0,-3-14 33,0 1-1,1-1 1,1 0 0,1 0-1,0 1 1,0-1 0,1 0-1,1 0 1,1 1 0,0-1-1,0 1 1,1 0 0,1 0-1,0 0 1,1 0 0,8-12-1,-8 14 32,1 0-1,0 1 1,0-1-1,1 2 1,1-1-1,-1 1 1,2 0-1,-1 1 1,1 0-1,0 1 1,1 0-1,-1 1 1,2 0-1,-1 0 1,0 1-1,1 1 1,24-7-1,-30 10-26,0 0-1,0 1 1,0-1 0,0 1-1,0 0 1,0 1 0,0-1-1,0 1 1,0 1 0,0-1-1,0 1 1,0 0 0,0 0-1,9 6 1,-8-3-18,0 0 0,-1 0 1,0 1-1,0 0 0,0 0 1,-1 0-1,1 1 0,-2 0 1,1 0-1,3 9 0,12 25-214,-14-27-555,0 0 0,2 0-1,9 15 1,-15-28 449,-1 1 1,1 0 0,-1-1-1,1 1 1,0-1-1,-1 1 1,1-1 0,0 0-1,0 0 1,0 0-1,0 0 1,0 0-1,1 0 1,-1-1 0,0 1-1,0-1 1,0 1-1,1-1 1,-1 0 0,0 0-1,0 0 1,1 0-1,-1 0 1,0-1-1,0 1 1,0-1 0,1 1-1,-1-1 1,0 0-1,0 0 1,0 0-1,0 0 1,3-2 0,14-12-1894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3.739"/>
    </inkml:context>
    <inkml:brush xml:id="br0">
      <inkml:brushProperty name="width" value="0.05" units="cm"/>
      <inkml:brushProperty name="height" value="0.05" units="cm"/>
      <inkml:brushProperty name="color" value="#E71224"/>
    </inkml:brush>
  </inkml:definitions>
  <inkml:trace contextRef="#ctx0" brushRef="#br0">111 136 1092,'-19'18'3153,"16"-16"-2624,0 0 0,0 1 0,0-1 1,0 1-1,1 0 0,-1-1 0,1 1 1,0 0-1,0 1 0,0-1 0,0 0 0,0 1 1,1-1-1,-2 5 0,23-13 820,-10 1-1354,0 0 0,-1 0 0,1-1 0,-1 0-1,0-1 1,0 0 0,0 0 0,-1-1 0,0 0 0,-1 0 0,1-1 0,-1 0 0,-1-1 0,1 1 0,-2-1-1,1 0 1,-1-1 0,4-11 0,-8 19-7,0 1 0,0 0 0,-1-1 0,1 1 0,-1 0 0,1-1-1,-1 1 1,0-1 0,1 1 0,-1-1 0,0 1 0,0-1 0,0 1 0,0-1 0,0 1-1,-1-1 1,1 1 0,0-1 0,-1 1 0,1 0 0,-1-1 0,1 1 0,-1-1 0,0 1-1,1 0 1,-1 0 0,0-1 0,0 1 0,0 0 0,0 0 0,0 0 0,0 0 0,0 0-1,-1 0 1,1 0 0,0 1 0,0-1 0,-1 0 0,1 1 0,-1-1 0,1 1 0,0-1-1,-3 0 1,-1 1 10,1-1 0,-1 1-1,1 0 1,-1 1-1,0-1 1,1 1-1,-1 0 1,1 0-1,-1 0 1,1 0-1,0 1 1,-7 3 0,0 2 65,1 0 0,0 0 0,0 1 0,1 0 0,0 1 0,1 0 0,-1 1 1,2-1-1,0 2 0,-12 19 0,14-21 9,1 1-1,0-1 1,0 1-1,1 0 1,0 0 0,1 0-1,0 0 1,1 0-1,0 0 1,0 1 0,1-1-1,1 0 1,2 18-1,-1-23-78,0 1-1,0 0 0,0-1 1,1 1-1,0-1 0,0 0 1,1 0-1,-1 0 0,1 0 1,0 0-1,0-1 0,1 0 0,-1 0 1,1 0-1,0 0 0,0-1 1,0 0-1,1 0 0,-1 0 1,1-1-1,0 0 0,-1 0 1,1 0-1,11 1 0,1 1-411,-1-2 0,1 0 0,-1-1 0,1 0 1,0-2-1,0 0 0,24-5 0,-19 1-575,1 0 0,-1-2 0,0-1 0,-1-1 0,0-1 0,0 0 0,-1-2 0,28-20 0,-3-4-720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4.128"/>
    </inkml:context>
    <inkml:brush xml:id="br0">
      <inkml:brushProperty name="width" value="0.05" units="cm"/>
      <inkml:brushProperty name="height" value="0.05" units="cm"/>
      <inkml:brushProperty name="color" value="#E71224"/>
    </inkml:brush>
  </inkml:definitions>
  <inkml:trace contextRef="#ctx0" brushRef="#br0">175 21 876,'9'-11'1628,"10"1"356,-1 15 345,-9 6-169,0 9-328,1 11-320,-10 5-328,9 1-368,-9 4-592,-9 0-676,9-10-792,-10 0-788,1-5-404,0-10-160,-19-1 147,1-10 373</inkml:trace>
  <inkml:trace contextRef="#ctx0" brushRef="#br0" timeOffset="1">0 248 444,'0'-10'1884,"0"5"288,0 0 161,10-1 47,8 1-760,0 0-572,19-5-612,0-1-736,9 1-908,9-6-600,0-4-320,10-1-201,-1-5 93,-9 0 404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2.100"/>
    </inkml:context>
    <inkml:brush xml:id="br0">
      <inkml:brushProperty name="width" value="0.05" units="cm"/>
      <inkml:brushProperty name="height" value="0.05" units="cm"/>
      <inkml:brushProperty name="color" value="#E71224"/>
    </inkml:brush>
  </inkml:definitions>
  <inkml:trace contextRef="#ctx0" brushRef="#br0">1 352 480,'37'10'1568,"-10"11"512,-8 5 421,-10 5 155,0 0-296,-9-6-484,9 1-560,-9-5-640,9 0-760,1-16-872,-10 0-984,18-10-3328,0-6 2595,1-9 297,-1-6 532</inkml:trace>
  <inkml:trace contextRef="#ctx0" brushRef="#br0" timeOffset="1">433 341 312,'18'-10'2048,"-9"15"416,-9 0 229,-9 11 123,-9-1-688,-10 1-880,10-1-832,-10 1-748,19-16-732,9-5-3056,9-6 1692,10-9 99,8-6 277,10-5 456</inkml:trace>
  <inkml:trace contextRef="#ctx0" brushRef="#br0" timeOffset="2">617 160 308,'36'-41'1608,"-8"5"448,0 5 365,-19 5 91,-9 10-400,-9 6-580,-19 10-668,10 5-836,-10 0-1020,19 6-900,0 4-480,9 1-172,18-1 111,19-4 365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4.504"/>
    </inkml:context>
    <inkml:brush xml:id="br0">
      <inkml:brushProperty name="width" value="0.05" units="cm"/>
      <inkml:brushProperty name="height" value="0.05" units="cm"/>
      <inkml:brushProperty name="color" value="#E71224"/>
    </inkml:brush>
  </inkml:definitions>
  <inkml:trace contextRef="#ctx0" brushRef="#br0">0 68 764,'2'0'281,"0"1"1,0 0-1,0-1 0,0 1 1,0 0-1,0 0 0,0 0 0,0 0 1,-1 1-1,1-1 0,0 0 1,-1 1-1,1-1 0,-1 1 0,0 0 1,1-1-1,1 5 0,-3-3 147,1-1 0,-1 1-1,0 0 1,0 0 0,0 0 0,0-1-1,0 1 1,-1 0 0,1 0-1,-1-1 1,0 1 0,0 0-1,-1 3 1,-1 3 505,-1 0-177,1 0 0,0-1 0,0 2 0,1-1 0,1 0 0,-2 14 0,4-20-704,-1-1 1,0 1-1,1-1 0,-1 0 1,1 1-1,0-1 0,0 0 1,0 0-1,0 0 0,0 1 1,0-1-1,1 0 0,-1 0 1,1-1-1,-1 1 0,1 0 1,0 0-1,-1-1 0,1 1 1,0-1-1,0 0 0,0 1 1,0-1-1,1 0 0,-1 0 1,0 0-1,0-1 0,1 1 1,-1 0-1,5 0 0,6 1-290,0 0 0,0-1 0,0 0 0,1-1-1,-1-1 1,0 0 0,0-1 0,0 0-1,0-1 1,13-4 0,22-10-1793,60-30 0,-11 4-306,-86 39 2355,0 1 0,0 0 0,22-3 0,-24 5 521,0 1 0,1 0 0,-1 1-1,1 0 1,-1 1 0,0 0 0,0 0 0,11 5 0,-14-5-337,0 0 1,1 0-1,-1-1 1,1 0-1,0 0 1,-1 0 0,1-1-1,0 0 1,-1 0-1,1-1 1,-1 0-1,1 0 1,-1-1-1,11-3 1,-12 3-417,1-1 0,-1 0 0,0-1 0,0 1 0,0-1 0,0 0-1,0 0 1,-1 0 0,0-1 0,0 0 0,0 0 0,-1 0 0,1 0 0,-1 0 0,4-11 0,-5 12-242,0 0 0,0 0 0,1 1-1,-1-1 1,1 0 0,0 1 0,0 0 0,0 0 0,1 0-1,-1 0 1,1 0 0,-1 1 0,1-1 0,0 1 0,5-2 0,3-1-465,0 2 1,0-1 0,0 1 0,18-1 0,31-3-1087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5.297"/>
    </inkml:context>
    <inkml:brush xml:id="br0">
      <inkml:brushProperty name="width" value="0.05" units="cm"/>
      <inkml:brushProperty name="height" value="0.05" units="cm"/>
      <inkml:brushProperty name="color" value="#E71224"/>
    </inkml:brush>
  </inkml:definitions>
  <inkml:trace contextRef="#ctx0" brushRef="#br0">130 0 596,'-72'139'10648,"67"-129"-9925,-3 3 18,1 0 0,0 0 0,1 1 0,1 0 0,0 1 1,1-1-1,0 1 0,-2 19 0,6-32-754,0-1 0,-1 1 1,1 0-1,0-1 0,0 1 0,0 0 0,1-1 0,-1 1 1,0 0-1,1-1 0,-1 1 0,1-1 0,-1 1 1,1-1-1,0 1 0,-1-1 0,1 1 0,0-1 0,0 1 1,0-1-1,0 0 0,0 0 0,1 0 0,-1 1 1,0-1-1,0 0 0,1-1 0,-1 1 0,1 0 0,-1 0 1,1 0-1,-1-1 0,1 1 0,-1-1 0,1 1 1,0-1-1,-1 0 0,1 0 0,-1 0 0,1 1 1,0-2-1,-1 1 0,1 0 0,2-1 0,8-1-629,-1-1 1,1 0-1,-1-1 0,0-1 0,11-6 0,-9 5 68,70-37-3228,-64 31 3299,1 0 0,1 2 0,0 1 0,43-13 0,-61 21 708,1 1-1,-1 0 1,0-1 0,0 1-1,0 1 1,0-1-1,0 0 1,0 1 0,0 0-1,0-1 1,0 1 0,0 0-1,0 1 1,0-1 0,0 0-1,0 1 1,-1 0-1,1 0 1,-1-1 0,1 1-1,-1 1 1,0-1 0,0 0-1,0 1 1,0-1 0,0 1-1,0-1 1,1 6 0,0-4-137,0 0 1,0 0-1,0 0 1,1 0-1,-1-1 1,1 1-1,0-1 1,0 0-1,0 0 1,0-1-1,0 1 1,6 2-1,-1-4-731,-1 1 0,1-1 0,0-1 0,0 0-1,0 0 1,-1-1 0,1 0 0,0 0 0,0-1-1,-1 0 1,1-1 0,-1 0 0,0 0 0,0-1-1,0 0 1,10-6 0,19-11-1410</inkml:trace>
  <inkml:trace contextRef="#ctx0" brushRef="#br0" timeOffset="1">838 155 608,'9'6'1948,"0"-1"348,-18 0 177,0 5 43,-10-5-884,19 1-1000,-9-12-1148,18-4-1016,10-11-544,-1-4-272,10-6-9,-1-6 297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4.909"/>
    </inkml:context>
    <inkml:brush xml:id="br0">
      <inkml:brushProperty name="width" value="0.05" units="cm"/>
      <inkml:brushProperty name="height" value="0.05" units="cm"/>
      <inkml:brushProperty name="color" value="#E71224"/>
    </inkml:brush>
  </inkml:definitions>
  <inkml:trace contextRef="#ctx0" brushRef="#br0">100 249 128,'107'-5'2926,"-33"5"5146,-88 3-3305,-12 9-2702,2 0-816,-3-2-504,1 2-1,1 0 1,-25 18 0,43-26-668,0 1 0,0 0 0,1 0 0,-1 1 0,1-1 1,1 2-1,-1-1 0,1 0 0,0 1 0,0 0 0,1 0 1,0 1-1,1-1 0,-1 1 0,-2 10 0,6-15-71,-1 0-1,1 1 1,0-1-1,0 0 1,0 0 0,0 1-1,1-1 1,-1 0-1,1 1 1,0-1 0,0 0-1,0 0 1,1 0-1,-1 0 1,0 0 0,1 0-1,0 0 1,0 0-1,0-1 1,0 1-1,0-1 1,1 0 0,-1 1-1,1-1 1,-1 0-1,1 0 1,0-1 0,0 1-1,6 2 1,4 2-45,0 0 0,0-1 0,0-1 0,1-1 0,27 5 0,-7-5-111,1-2-1,-1-1 1,0-1 0,1-2-1,-1-1 1,0-2 0,-1-2-1,0 0 1,0-3 0,0 0-1,32-18 1,-56 25 93,-1-1-1,1-1 1,-1 1-1,0-1 1,0-1-1,0 0 1,9-10 0,-16 15 48,0 1-1,1-1 1,-1 0 0,0 0 0,0 0 0,0 0 0,0 0 0,0 0 0,-1 0 0,1 0 0,0 0 0,-1 0 0,0 0 0,1-1 0,-1 1 0,0 0 0,0 0 0,-1 0 0,1 0 0,0-1 0,-1 1 0,1 0 0,-1 0 0,1 0-1,-1 0 1,0 0 0,0 0 0,0 0 0,0 0 0,-1 0 0,1 1 0,0-1 0,-1 0 0,1 1 0,-1-1 0,1 1 0,-1-1 0,-2 0 0,-9-9-85,-1 2 1,0 0-1,-1 0 1,0 2-1,0 0 1,0 0 0,-24-6-1,-120-20-2148,76 19-589,42 3 28,41 11 2685,-1 0-1,1 0 0,-1 0 0,1 0 1,-1 0-1,1 0 0,-1 0 1,1-1-1,-1 1 0,1 0 0,0 0 1,-1 0-1,1-1 0,-1 1 0,1 0 1,0-1-1,-1 1 0,1 0 0,0-1 1,0 1-1,-1 0 0,1-1 0,0 1 1,0-1-1,-1 1 0,1 0 1,0-1-1,0 1 0,0-1 0,0 1 1,-1-1-1,1 1 0,0-1 0,0 0 1,14-10-2171,25-3 169,-38 14 2038,60-15-2190</inkml:trace>
  <inkml:trace contextRef="#ctx0" brushRef="#br0" timeOffset="1">854 89 572,'5'0'394,"0"1"0,-1 0-1,1 0 1,0 0 0,0 1 0,-1 0 0,1 0-1,-1 0 1,1 0 0,-1 1 0,5 3 0,-7-4-68,0 0 0,0 0 1,0 0-1,-1 0 0,1 0 1,0 1-1,-1-1 0,0 0 1,1 1-1,-1-1 0,0 1 1,-1 0-1,1-1 0,0 1 1,-1 0-1,1-1 0,-1 1 1,0 0-1,0 0 0,0 0 1,0-1-1,-1 4 0,-10 45 3816,6-34-2978,1 1-1,-4 35 1,8-49-1126,0-1 0,0 1 0,0-1 0,0 1 0,0-1 0,1 0 0,0 1 0,0-1 0,0 0 0,0 1 1,0-1-1,0 0 0,1 0 0,0 0 0,-1 0 0,1 0 0,0 0 0,1-1 0,-1 1 0,5 4 0,-5-6-51,0 0 0,-1 0-1,1-1 1,0 1 0,0 0-1,0-1 1,0 0 0,0 1-1,0-1 1,0 0 0,0 0 0,0 0-1,0 0 1,0 0 0,0 0-1,-1-1 1,1 1 0,0-1-1,0 1 1,0-1 0,0 0-1,0 0 1,-1 0 0,1 0-1,0 0 1,-1 0 0,1 0-1,2-3 1,44-44-365,-40 38 332,18-17-274,2 1 0,0 1-1,2 1 1,0 2 0,2 1-1,36-19 1,71-25-4630,4 11-4634,-106 43 7279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6.370"/>
    </inkml:context>
    <inkml:brush xml:id="br0">
      <inkml:brushProperty name="width" value="0.05" units="cm"/>
      <inkml:brushProperty name="height" value="0.05" units="cm"/>
      <inkml:brushProperty name="color" value="#E71224"/>
    </inkml:brush>
  </inkml:definitions>
  <inkml:trace contextRef="#ctx0" brushRef="#br0">617 52 900,'1'0'144,"0"-1"0,0 1 1,0 0-1,0-1 0,0 0 0,0 1 0,0-1 0,-1 1 1,1-1-1,0 0 0,0 0 0,0 0 0,-1 1 0,1-1 1,0 0-1,-1 0 0,1 0 0,-1 0 0,1 0 0,-1 0 1,0 0-1,1 0 0,-1-2 0,0 2 35,0 0 0,-1 0 1,1 0-1,-1 0 0,1 0 0,-1 0 0,1 1 1,-1-1-1,0 0 0,1 0 0,-1 1 0,0-1 1,0 0-1,0 1 0,1-1 0,-1 0 0,0 1 1,0-1-1,-2 0 0,-4-2 508,-1 1 0,1-1-1,-1 1 1,1 0 0,-16-1-1,-16 2-199,0 2-1,1 2 1,0 1-1,-1 2 1,2 1-1,-1 2 1,1 2-1,0 1 1,1 2-1,1 2 1,-43 25-1,69-36-418,0 1-1,0 1 0,-14 14 0,22-20-61,-1 0 0,1 0-1,0 0 1,-1 0 0,1 1 0,0-1-1,0 0 1,0 1 0,0-1 0,0 1-1,1-1 1,-1 1 0,0 0 0,1-1-1,-1 1 1,1 0 0,0-1 0,-1 1-1,1 0 1,0 0 0,0-1 0,0 1-1,0 0 1,0 0 0,1-1 0,-1 1-1,0 0 1,1-1 0,-1 1 0,1 0 0,0-1-1,1 4 1,5 0-5,-1-1 1,1 1-1,0-1 1,1 0-1,-1-1 1,1 0-1,-1 0 1,1 0-1,0-1 0,0 0 1,9 0-1,52 9-33,0-3-1,82-2 0,78 8 23,-229-14 10,47 12 21,-46-12-17,0 0-1,0 0 0,-1 1 0,1-1 1,0 0-1,0 1 0,-1-1 0,1 1 1,0-1-1,0 1 0,-1-1 0,1 1 1,-1 0-1,1-1 0,-1 1 0,1 0 1,-1 0-1,1-1 0,-1 1 0,1 0 1,-1 0-1,0-1 0,1 1 0,-1 0 0,0 0 1,0 0-1,0 0 0,0 0 0,0-1 1,0 1-1,0 0 0,0 0 0,0 0 1,0 0-1,0 0 0,0 0 0,-1-1 1,1 1-1,0 0 0,-1 0 0,1 0 1,0-1-1,-1 1 0,1 0 0,-1-1 1,1 1-1,-1 0 0,-1 1 0,-6 6 37,0 0-1,0-1 1,0 0-1,-1 0 0,-1 0 1,-18 9-1,-66 27 140,86-40-166,-22 11-47,10-5-376,0-1 0,0-1-1,-24 6 1,43-12 270,0-1 0,1 0 0,-1 0 0,1 1 0,-1-1 1,1 0-1,-1 0 0,0 0 0,1 0 0,-1 1 0,0-1 0,1 0 0,-1 0 1,1 0-1,-1 0 0,0-1 0,1 1 0,-1 0 0,1 0 0,-1 0 0,0 0 0,1-1 1,-1 1-1,1 0 0,-1 0 0,1-1 0,-1 1 0,0-1 0,13-12-2816,32-13-650,17-1 778,11-7 380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6.816"/>
    </inkml:context>
    <inkml:brush xml:id="br0">
      <inkml:brushProperty name="width" value="0.05" units="cm"/>
      <inkml:brushProperty name="height" value="0.05" units="cm"/>
      <inkml:brushProperty name="color" value="#E71224"/>
    </inkml:brush>
  </inkml:definitions>
  <inkml:trace contextRef="#ctx0" brushRef="#br0">0 191 404,'10'-3'586,"10"-3"319,0 1 0,31-3 0,-47 7-479,1 1 0,-1-1 0,1 1 1,-1 1-1,1-1 0,-1 0 0,1 1 0,-1 0 1,1 0-1,-1 1 0,0-1 0,0 1 0,1 0 1,-1 0-1,0 0 0,-1 0 0,7 6 0,0 2 1053,0-1 0,1 0 0,21 14-1,-26-20-1310,-1 0-1,1 0 0,0-1 0,0 0 0,0 0 0,1-1 0,-1 1 0,0-1 1,1-1-1,9 1 0,2-2-191,0 0 1,0-1 0,-1-2-1,1 1 1,-1-2-1,1 0 1,-1-2-1,-1 1 1,1-2 0,17-11-1,-10 4-989,-1-1 1,-1-1-1,-1 0 0,0-2 1,35-42-1,-55 60 827,20-30-2032,-16 15 263,-5 15 1860,0 1 0,0-1 0,0 1 0,-1 0 0,1-1 0,0 1 0,0-1 0,0 1 0,-1 0 0,1-1 0,0 1 0,-1 0 0,1-1 0,0 1 0,0 0 0,-1 0 0,1-1 0,-1 1 0,1 0 0,0 0 0,-1 0 0,1-1 0,-1 1 0,1 0-1,0 0 1,-1 0 0,1 0 0,-1 0 0,1 0 0,0 0 0,-1 0 0,1 0 0,-1 0 0,0 0 0,-4 1-141,1 0-1,-1 0 1,0 0 0,1 1-1,-1 0 1,1 0-1,-1 0 1,1 0 0,0 1-1,0-1 1,0 1-1,0 0 1,0 0 0,1 1-1,-4 3 1,-4 5 250,1 0 1,0 0 0,-12 21-1,-7 21 1914,1 1-1,-23 70 0,-28 121 4456,35-103-5049,35-118-1727,-12 42-1535,20-63 1557,0-1-1,0 1 0,1-1 0,-1 1 0,1 0 0,0-1 1,0 1-1,0 0 0,1-1 0,-1 1 0,1-1 0,0 1 1,0-1-1,1 5 0,-1-7 223,0 0 0,0 0 0,0 0-1,0 0 1,1-1 0,-1 1 0,0 0 0,0 0 0,0-1 0,1 1 0,-1-1-1,0 1 1,1-1 0,-1 0 0,0 1 0,1-1 0,-1 0 0,1 0 0,-1 0-1,0 0 1,1 0 0,-1 0 0,1 0 0,-1-1 0,0 1 0,1 0 0,-1-1-1,0 1 1,1-1 0,1-1 0,1 1-279,33-13-1417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7.177"/>
    </inkml:context>
    <inkml:brush xml:id="br0">
      <inkml:brushProperty name="width" value="0.05" units="cm"/>
      <inkml:brushProperty name="height" value="0.05" units="cm"/>
      <inkml:brushProperty name="color" value="#E71224"/>
    </inkml:brush>
  </inkml:definitions>
  <inkml:trace contextRef="#ctx0" brushRef="#br0">157 56 980,'3'-9'992,"8"-21"2294,-11 30-3138,0-1 0,0 1 1,0-1-1,0 1 0,0-1 0,0 1 0,0-1 0,0 1 0,0-1 0,0 1 0,0-1 0,0 1 0,0-1 0,0 1 0,0-1 0,0 1 0,-1-1 0,1 1 0,0-1 0,0 1 0,-1-1 0,1 1 0,0-1 0,0 1 1,-1 0-1,1-1 0,-1 1 0,1 0 0,0-1 0,-1 1 0,1 0 0,-1-1 0,1 1 0,-1 0 0,1 0 0,-1 0 0,1-1 0,-1 1 0,1 0 0,-1 0 0,1 0 0,-1 0 0,1 0 0,-1 0 0,0 0 0,0 0 94,0 0-1,0 1 0,0-1 0,0 1 0,0-1 0,0 0 0,0 1 0,0 0 1,0-1-1,0 1 0,0 0 0,0-1 0,0 1 0,0 0 0,1 0 0,-1 0 1,0 0-1,0 0 0,1 0 0,-2 2 0,-12 28 1220,8-17-682,-4 8-242,0 1 0,-11 39 0,20-56-620,-1 0 0,0 0 0,1 0 1,1 1-1,-1-1 0,1 1 1,0-1-1,0 0 0,1 1 0,-1-1 1,2 0-1,-1 1 0,1-1 1,0 0-1,3 8 0,-3-13-162,-1 1-1,1-1 1,0 0-1,-1 1 1,1-1-1,0 0 0,0 0 1,0 0-1,0 0 1,0 0-1,0-1 1,0 1-1,0-1 1,0 1-1,1-1 1,-1 0-1,0 0 1,0 0-1,0 0 1,0 0-1,1 0 1,-1 0-1,0-1 1,0 1-1,0-1 1,0 0-1,0 0 0,0 0 1,4-2-1,7-2-1760,-1-1-1,1 0 1,12-10-1,-6-2-343,-9 1 517</inkml:trace>
  <inkml:trace contextRef="#ctx0" brushRef="#br0" timeOffset="1">101 149 412,'-27'0'2160,"8"0"564,-8 5 409,9-5 251,8 0 1485,20-5-3409,17 0-548,19 0-524,9-6-536,10 1-616,-1-5-744,9 4-969,-8-4-547,8 4-168,1 1 127,-10 0 397,10 5 624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7.549"/>
    </inkml:context>
    <inkml:brush xml:id="br0">
      <inkml:brushProperty name="width" value="0.05" units="cm"/>
      <inkml:brushProperty name="height" value="0.05" units="cm"/>
      <inkml:brushProperty name="color" value="#E71224"/>
    </inkml:brush>
  </inkml:definitions>
  <inkml:trace contextRef="#ctx0" brushRef="#br0">0 219 892,'39'5'6175,"60"-1"0,-62-6-3132,67-11-1,-79 9-2996,0-2-1,0-1 0,-1-2 0,0 0 1,0-1-1,-1-1 0,0-2 0,35-25 0,-52 34-229,-1 0 0,0-1-1,-1 0 1,1 0-1,-1 0 1,0 0 0,0-1-1,4-8 1,-7 13 149,0 0-1,-1-1 1,1 1-1,-1-1 1,1 1 0,-1 0-1,0-1 1,0 1-1,1-1 1,-1 1 0,0-1-1,0 1 1,0-1-1,-1 1 1,1-1 0,0 1-1,0 0 1,-1-1-1,1 1 1,-1-1 0,0 1-1,1 0 1,-1-1-1,0 1 1,1 0 0,-1 0-1,0 0 1,0 0-1,0-1 1,0 1 0,0 0-1,-1 1 1,1-1-1,0 0 1,0 0 0,-1 0-1,1 1 1,0-1-1,-1 1 1,1-1 0,0 1-1,-4-1 1,0 0 80,1 0 0,-1 1 0,0-1 0,0 1 0,0 0 0,0 1 0,0-1 0,0 1 0,0 0 0,1 0 0,-1 0 0,0 1 1,1 0-1,-1 0 0,1 0 0,-9 5 0,3 0 139,0-1 1,0 2 0,1-1-1,0 1 1,-15 16-1,21-20-147,0 1-1,0-1 0,0 0 1,1 1-1,-1-1 0,1 1 1,0 0-1,0 0 0,1 0 1,-1 0-1,1 0 0,0 0 0,0 0 1,1 0-1,0 0 0,0 1 1,0-1-1,2 9 0,-1-11-160,0 1-1,0 0 0,1 0 1,-1-1-1,1 1 0,0-1 0,0 0 1,0 1-1,1-1 0,-1 0 1,1 0-1,0-1 0,0 1 1,0 0-1,0-1 0,0 0 0,1 0 1,-1 0-1,0 0 0,1 0 1,0-1-1,-1 1 0,1-1 0,7 1 1,7 1-877,-1-1 0,0-1 1,0 0-1,1-2 1,-1 0-1,0-1 0,23-5 1,10-5-2000,58-21 0,-34 7 1126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27.923"/>
    </inkml:context>
    <inkml:brush xml:id="br0">
      <inkml:brushProperty name="width" value="0.05" units="cm"/>
      <inkml:brushProperty name="height" value="0.05" units="cm"/>
      <inkml:brushProperty name="color" value="#E71224"/>
    </inkml:brush>
  </inkml:definitions>
  <inkml:trace contextRef="#ctx0" brushRef="#br0">1 15 412,'15'-5'1021,"21"-5"1066,-14 11 2149,-20 0-3836,-1 0 1,0 1-1,0-1 0,0 1 1,0-1-1,0 1 0,0-1 0,-1 1 1,1-1-1,-1 1 0,1 0 1,-1 0-1,1-1 0,-1 1 1,0 0-1,0 0 0,0-1 0,0 1 1,0 0-1,0 0 0,-1 1 1,1 1-157,0-1 1,0 0 0,0 0 0,1 0-1,-1 0 1,1 0 0,-1 0-1,1 0 1,0 0 0,0-1-1,2 4 1,-1-3-214,1-1-1,0 0 1,0 0 0,0 0-1,0 0 1,0-1 0,0 1-1,1-1 1,-1 0 0,0 0-1,1 0 1,-1 0 0,1-1-1,-1 1 1,1-1 0,-1 0-1,1 0 1,-1 0 0,1-1-1,3 0 1,13-2-274,-1-2 1,27-9-1,-19 6 106,11-4 12,0 2-1,1 2 0,0 2 0,1 1 0,-1 2 0,1 1 1,0 3-1,-1 1 0,1 2 0,46 10 0,-55-7 147,144 28-239,-151-33-100,1 0 0,-1-2 0,1 0-1,-1-2 1,35-7 0,-27 2 55,0 2 0,0 0 0,0 3 0,48 1 0,-70 1 369,-1 1-1,1 0 0,-1 1 0,1 0 1,-1 1-1,0 0 0,0 0 1,0 1-1,-1 0 0,1 1 0,-1 0 1,0 0-1,0 1 0,0 0 0,-1 0 1,0 1-1,0-1 0,-1 2 1,11 14-1,-3 5 58,-11-20-855,0 0 0,0-1 1,1 0-1,0 0 0,8 11 1,-11-16 397,0 0 0,0 0 0,1 0 1,-1 0-1,0 0 0,1-1 0,-1 1 0,1 0 1,-1 0-1,1-1 0,-1 1 0,1-1 0,-1 0 1,1 1-1,0-1 0,-1 0 0,1 0 0,-1 0 1,1 0-1,0 0 0,-1 0 0,1-1 0,-1 1 1,1 0-1,-1-1 0,1 1 0,-1-1 0,1 0 1,-1 1-1,1-1 0,1-1 0,15-12-2008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35.149"/>
    </inkml:context>
    <inkml:brush xml:id="br0">
      <inkml:brushProperty name="width" value="0.05" units="cm"/>
      <inkml:brushProperty name="height" value="0.05" units="cm"/>
      <inkml:brushProperty name="color" value="#E71224"/>
    </inkml:brush>
  </inkml:definitions>
  <inkml:trace contextRef="#ctx0" brushRef="#br0">712 26 572,'-43'-9'1812,"0"2"-1,0 2 1,-1 2-1,1 2 1,-79 7-1,82-1-1027,0 2 0,0 1 0,1 2 0,0 2 0,0 2-1,-43 22 1,77-34-701,1 0-1,-1 1 1,1-1 0,0 1-1,0 0 1,1 1-1,-1-1 1,0 1 0,1-1-1,0 1 1,0 0-1,-3 5 1,6-8-62,-1 0 0,1 0 0,0 0 0,-1 0 0,1 0 0,0 1-1,0-1 1,0 0 0,-1 0 0,1 0 0,0 0 0,1 0 0,-1 1 0,0-1 0,0 0 0,0 0 0,1 0 0,-1 0 0,0 0 0,1 0-1,0 1 1,1 0-3,-1 0-1,1 0 0,0 0 1,-1-1-1,1 1 0,0-1 0,0 0 1,0 1-1,0-1 0,1 0 1,-1 0-1,0 0 0,0-1 0,3 2 1,37 7 33,0-1 1,0-3-1,1-1 1,57-2 0,13 2-40,-86-3-3,-12-1 19,0 0 1,1 1-1,-1 1 0,0 0 0,1 2 1,-1-1-1,-1 2 0,1 0 0,19 10 1,-32-15-13,-1 1-1,1 0 1,-1 1 0,1-1 0,-1 0 0,0 0 0,1 1-1,-1-1 1,0 0 0,0 1 0,0-1 0,0 1 0,0 0 0,0-1-1,0 1 1,-1 0 0,1-1 0,-1 1 0,1 0 0,-1 0-1,0 0 1,0 0 0,1-1 0,-1 1 0,0 0 0,-1 0-1,1 0 1,0 0 0,0-1 0,-1 1 0,1 0 0,-1 0 0,0-1-1,0 1 1,1 0 0,-1-1 0,0 1 0,0-1 0,0 1-1,-1-1 1,1 1 0,-2 1 0,-7 8 86,0-1-1,0 0 1,-1 0-1,-15 9 1,22-16-74,-40 27 206,-69 35 0,53-32-209,-95 37-970,75-37-1757,121-47-5562,19-4 4988,48-16 377,-9-2 747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35.554"/>
    </inkml:context>
    <inkml:brush xml:id="br0">
      <inkml:brushProperty name="width" value="0.05" units="cm"/>
      <inkml:brushProperty name="height" value="0.05" units="cm"/>
      <inkml:brushProperty name="color" value="#E71224"/>
    </inkml:brush>
  </inkml:definitions>
  <inkml:trace contextRef="#ctx0" brushRef="#br0">1 418 388,'62'-26'1391,"-22"9"1707,48-15 0,-88 32-2950,1 0 1,0 0-1,0 0 1,0 0-1,-1 0 0,1 0 1,0 0-1,0 0 1,0 0-1,-1 0 1,1 0-1,0 0 1,0 0-1,-1 1 1,1-1-1,0 0 0,0 1 1,-1-1-1,1 0 1,0 1-1,-1-1 1,1 1-1,-1-1 1,1 1-1,0-1 0,-1 1 1,1-1-1,-1 1 1,0 0-1,1-1 1,-1 1-1,1 0 1,-1 0-1,0-1 1,0 1-1,1 0 0,-1 0 1,0-1-1,0 1 1,0 0-1,0 0 1,0-1-1,0 1 1,0 0-1,0 0 1,0 0-1,0-1 0,0 1 1,-1 1-1,-7 50 2640,6-41-2335,0 0-206,0 1 1,1 0-1,0-1 0,1 1 0,0 0 0,1 0 0,0-1 0,1 1 0,0 0 0,1-1 1,0 1-1,8 16 0,-7-21-213,0 1 1,1-1-1,-1-1 1,2 1-1,-1-1 0,1 1 1,0-2-1,0 1 1,0-1-1,1 0 1,0 0-1,0 0 1,0-1-1,1 0 1,-1-1-1,1 0 0,0 0 1,14 3-1,2-2-46,1-1-1,0-1 0,-1-1 1,1-1-1,0-2 0,-1 0 0,1-1 1,-1-2-1,0-1 0,0 0 1,-1-2-1,0 0 0,0-2 1,-1-1-1,0 0 0,-1-2 0,0 0 1,35-31-1,-52 40 8,1 0 0,-1-1 0,0 1-1,0-1 1,0 0 0,0 0 0,-1 0 0,0-1-1,0 1 1,-1-1 0,1 0 0,-1 0 0,0 0 0,-1 0-1,0 0 1,0 0 0,0 0 0,0-1 0,-1 1 0,-1-12-1,-1 11 4,0-1-1,0 1 1,0 0-1,-1 0 1,0 0-1,-1 0 1,1 0-1,-1 1 1,-1 0-1,1 0 1,-1 0-1,0 0 1,0 1-1,-1-1 1,0 1-1,-10-7 1,-5 0-134,0 0 1,0 1 0,-1 1 0,0 1-1,-1 1 1,0 1 0,0 1-1,0 2 1,-1 0 0,0 1 0,-33 0-1,35 3-661,-1 1-1,0 1 0,1 1 0,-1 1 1,1 1-1,0 1 0,-26 10 0,39-11-3,0-1-1,0 1 1,1 1-1,0-1 0,-12 12 1,18-16 617,1 0-1,-1 0 1,1 0 0,0 0 0,-1 0-1,1 0 1,0 0 0,0 1 0,0-1-1,0 1 1,0-1 0,0 1 0,0-1-1,1 1 1,-1-1 0,1 1 0,-1 0-1,1-1 1,-1 1 0,1 0 0,0-1-1,0 1 1,0 0 0,0 0 0,0-1-1,0 1 1,0 0 0,1-1 0,-1 1-1,0 0 1,1-1 0,0 1 0,-1 0-1,1-1 1,0 1 0,0-1 0,0 1-1,1 1 1,23 14-1748</inkml:trace>
  <inkml:trace contextRef="#ctx0" brushRef="#br0" timeOffset="1">488 465 1048,'44'17'2503,"0"2"1,-1 2-1,-1 2 0,-2 2 1,63 49-1,-69-45-1056,46 52-1,-19-8-757,54 54-2745,-111-124 1718,0 0 0,-1 0 0,1 0 0,0-1 0,0 1 0,0-1 0,1 0 0,-1-1 0,0 1 1,1-1-1,-1 1 0,1-1 0,-1-1 0,1 1 0,0-1 0,-1 0 0,1 0 0,0 0 0,-1 0 0,1-1 1,0 0-1,-1 0 0,1 0 0,5-3 0,3-1-474,0-1 1,-1-1-1,0 0 0,0 0 0,0-1 1,-1-1-1,12-11 0,30-33-1104</inkml:trace>
  <inkml:trace contextRef="#ctx0" brushRef="#br0" timeOffset="2">1683 268 96,'0'0'298,"56"-118"2219,-50 103-1466,-1 0 0,-1 1-1,-1-1 1,0-1 0,0 1 0,-1-22-1,-6 15 2430,4 22-3391,-1 0-1,1 0 1,-1 0 0,1 0 0,0 0 0,-1 0-1,1 0 1,0 0 0,-1 0 0,1 0 0,-1 0-1,1 0 1,0 1 0,-1-1 0,1 0 0,0 0-1,-1 0 1,1 1 0,0-1 0,-1 0 0,1 0-1,0 1 1,0-1 0,-1 0 0,1 1 0,0-1-1,0 0 1,-1 1 0,1-1 0,0 1-1,-21 41 2500,10 1-2058,2 0 0,1 1 0,3 0 0,1 0 0,3 50-1,2-38-1488,17 108 0,-11-126-4112,22 65 1,-11-75 327,-11-19 3206,-4 2-1001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2.507"/>
    </inkml:context>
    <inkml:brush xml:id="br0">
      <inkml:brushProperty name="width" value="0.05" units="cm"/>
      <inkml:brushProperty name="height" value="0.05" units="cm"/>
      <inkml:brushProperty name="color" value="#E71224"/>
    </inkml:brush>
  </inkml:definitions>
  <inkml:trace contextRef="#ctx0" brushRef="#br0">0 102 556,'6'3'535,"1"0"1,-1 1-1,0 0 1,-1 0-1,1 0 0,-1 1 1,0 0-1,0 0 0,0 0 1,-1 1-1,1-1 1,-1 1-1,-1 0 0,1 0 1,-1 0-1,0 1 1,-1-1-1,1 1 0,-1 0 1,-1 0-1,2 11 0,5 24 2835,1 23 283,-8-64-3666,-1 0 1,0 1-1,0-1 0,1 0 0,-1 0 0,1 0 1,-1 0-1,1 0 0,0 0 0,-1 0 0,1 0 1,0 0-1,0 0 0,-1 0 0,1 0 1,0 0-1,0 0 0,0-1 0,0 1 0,0 0 1,0-1-1,0 1 0,1-1 0,-1 1 0,0-1 1,0 0-1,0 1 0,0-1 0,1 0 1,-1 0-1,0 0 0,0 0 0,1 0 0,-1 0 1,0 0-1,0 0 0,0 0 0,3-1 0,52-11-1808,-55 12 1776,59-19-2044,-1-3-1,-2-2 1,61-35-1,60-54 508,-42 6 4468,-131 103-45,-7 6-845,-19 15 164,-28 30-269,37-32-1284,0 1 1,-19 33 0,28-43-588,0-1-1,1 1 1,-1 0-1,1-1 1,0 1 0,1 0-1,0 0 1,0 1 0,0-1-1,0 0 1,1 0 0,0 0-1,2 10 1,-2-14-75,1-1 0,0 1 0,0 0 0,0 0-1,0-1 1,0 1 0,0 0 0,1-1 0,-1 0 0,1 1 0,-1-1 0,1 0 0,-1 1 0,1-1-1,0 0 1,-1 0 0,1 0 0,0-1 0,0 1 0,0 0 0,0-1 0,-1 1 0,1-1 0,0 1-1,0-1 1,0 0 0,0 0 0,0 0 0,0 0 0,0 0 0,0-1 0,4 0 0,7-1-430,-1 0 0,0-1 1,23-8-1,-7 0-273,0 0-93,1 1-1,50-12 1,-73 21 826,0 0-1,0 0 0,0 0 1,1 1-1,-1-1 0,0 2 1,0-1-1,1 1 0,-1 0 1,0 0-1,0 0 0,0 1 1,0 0-1,-1 0 0,1 1 1,0 0-1,-1 0 0,1 0 1,6 6-1,-9-5 80,1 0-1,-1 1 1,0 0 0,0 0-1,0 0 1,-1 0 0,1 1-1,-2-1 1,1 1 0,0-1-1,-1 1 1,0-1 0,0 1 0,-1 0-1,0 0 1,0 6 0,0 5 96,-1 1 1,-2 0 0,-7 33 0,1-20-349,-2 0 1,0-1-1,-3-1 1,0 0-1,-2-1 0,-1-1 1,-40 51-1,35-53-1068,0-1 0,-2-1 1,-1-1-1,0-2 0,-2 0 0,0-1 0,-49 23 0,53-29-672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38.988"/>
    </inkml:context>
    <inkml:brush xml:id="br0">
      <inkml:brushProperty name="width" value="0.05" units="cm"/>
      <inkml:brushProperty name="height" value="0.05" units="cm"/>
      <inkml:brushProperty name="color" value="#E71224"/>
    </inkml:brush>
  </inkml:definitions>
  <inkml:trace contextRef="#ctx0" brushRef="#br0">25 47 992,'0'0'159,"-23"-31"3319,21 18-256,3 13-3090,-1 0-1,1-1 1,0 1-1,-1 0 1,1-1-1,0 1 1,-1 0 0,1 0-1,0 0 1,-1-1-1,1 1 1,0 0-1,0 0 1,-1 0 0,1 0-1,0 0 1,0 0-1,-1 1 1,1-1-1,0 0 1,-1 0-1,2 1 1,21 6 1014,-1 2-1,0 0 1,-1 1-1,0 2 1,35 24 0,0 0-115,100 59 459,-28-15-1693,228 104 0,-341-178-578,0 0 0,0-1-1,1 0 1,0-2 0,-1 0-1,1-1 1,0 0 0,18-1-1,-24-2 67,1 0 1,-1-1-1,0 0 0,0 0 0,0-1 0,0-1 0,0 0 0,0 0 0,-1-1 0,0 0 0,0-1 0,0 1 1,11-11-1,26-28-1511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39.362"/>
    </inkml:context>
    <inkml:brush xml:id="br0">
      <inkml:brushProperty name="width" value="0.05" units="cm"/>
      <inkml:brushProperty name="height" value="0.05" units="cm"/>
      <inkml:brushProperty name="color" value="#E71224"/>
    </inkml:brush>
  </inkml:definitions>
  <inkml:trace contextRef="#ctx0" brushRef="#br0">1328 127 496,'-4'-8'467,"0"1"0,0-1-1,-1 1 1,0-1 0,0 1-1,0 1 1,-1-1 0,0 1 0,-1 0-1,1 0 1,-1 1 0,0 0 0,-1 0-1,1 1 1,-1 0 0,0 0 0,0 0-1,0 1 1,0 1 0,-1-1 0,1 1-1,-16-1 1,-11-1 866,0 2 0,-1 1 1,1 2-1,-45 7 0,-14 6 259,1 3-1,-117 38 1,85-13-1269,-128 62 1,242-99-439,-9 4-589,0 0 0,1 1-1,0 1 1,1 0 0,-31 26-1,48-36 613,1-1-1,-1 0 0,1 0 0,-1 1 1,1-1-1,-1 0 0,1 1 0,0-1 1,-1 0-1,1 1 0,-1-1 0,1 1 0,0-1 1,-1 1-1,1-1 0,0 1 0,-1-1 1,1 1-1,0-1 0,0 1 0,0-1 1,-1 1-1,1-1 0,0 1 0,0-1 0,0 1 1,0 0-1,0-1 0,0 1 0,0-1 1,0 1-1,0-1 0,0 1 0,1-1 1,-1 1-1,0 0 0,0-1 0,0 1 1,1-1-1,-1 1 0,0-1 0,1 1 0,-1-1 1,0 0-1,1 1 0,-1-1 0,1 1 1,-1-1-1,0 0 0,1 1 0,-1-1 1,1 0-1,-1 1 0,1-1 0,-1 0 1,1 0-1,0 0 0,-1 1 0,1-1 0,-1 0 1,1 0-1,-1 0 0,1 0 0,0 0 1,-1 0-1,2 0 0,47 1-3638,-42-2 3365,46-3-2693,74-17-1,-122 20 2950,128-24-1995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39.721"/>
    </inkml:context>
    <inkml:brush xml:id="br0">
      <inkml:brushProperty name="width" value="0.05" units="cm"/>
      <inkml:brushProperty name="height" value="0.05" units="cm"/>
      <inkml:brushProperty name="color" value="#E71224"/>
    </inkml:brush>
  </inkml:definitions>
  <inkml:trace contextRef="#ctx0" brushRef="#br0">227 118 2260,'56'-25'1861,"-38"18"-711,-1 0-1,0-2 1,0 0-1,-1-1 1,0 0-1,17-15 1,-26 12 2276,-18 11-1189,-28 11-125,36-9-1991,-43 18 553,0 1 0,1 2 1,1 2-1,-72 51 0,107-68-671,1 0-1,-1 1 0,1 0 0,1 0 0,-11 14 0,16-20-21,1 0-1,0 1 1,0-1-1,0 0 1,0 1-1,0-1 1,0 1-1,0-1 1,0 1-1,1 0 1,-1-1-1,1 1 1,-1 0-1,1-1 1,-1 1-1,1 0 1,0-1-1,0 1 1,0 0-1,0 0 1,0 0-1,0-1 1,1 1-1,-1 0 1,1-1-1,-1 1 0,1 0 1,-1-1-1,1 1 1,0 0-1,0-1 1,0 1-1,0-1 1,0 0-1,0 1 1,0-1-1,0 0 1,1 0-1,-1 1 1,0-1-1,2 1 1,8 3-182,-1 0 1,1 0 0,0-1-1,0 0 1,0-1-1,1 0 1,17 1 0,92 5-1306,-75-7 926,18 1-100,-33-3 429,-1 1 0,1 2 1,-1 0-1,55 16 0,-83-19 298,0 1 0,0-1 0,0 1 0,0-1 1,0 1-1,-1 0 0,1 0 0,0 0 1,0 0-1,-1 0 0,1 0 0,-1 1 1,1-1-1,-1 0 0,0 1 0,1-1 0,-1 1 1,0-1-1,0 1 0,0 0 0,1 3 1,-2-3 7,0 0 0,0-1 0,0 1 0,0 0 0,-1 0 0,1-1 0,-1 1 0,1 0 0,-1-1 0,0 1 0,0-1 0,0 1 0,0-1 0,0 1 0,0-1 0,0 0 0,0 1 0,0-1 0,-3 2 0,-9 8 299,-1-1 0,-1 0 0,-28 14 0,30-17-334,-15 7-273,-47 17 1,47-21-2800,-41 21-1,97-46-4974,47-16 4265,3 1 1824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40.096"/>
    </inkml:context>
    <inkml:brush xml:id="br0">
      <inkml:brushProperty name="width" value="0.05" units="cm"/>
      <inkml:brushProperty name="height" value="0.05" units="cm"/>
      <inkml:brushProperty name="color" value="#E71224"/>
    </inkml:brush>
  </inkml:definitions>
  <inkml:trace contextRef="#ctx0" brushRef="#br0">148 118 648,'123'-59'3656,"-36"21"1484,-55 22-1608,-28 12 244,-14 7-1881,-16 9-459,-19 12-852,2 3-1,0 1 0,2 3 1,-51 48-1,89-76-607,-1 1-1,1 0 1,-1 0 0,1 0-1,1 0 1,-1 0 0,1 0-1,-1 1 1,1-1 0,-2 7-1,4-10 0,0 1 0,0-1 0,0 1 0,0-1 0,1 1 0,-1-1 0,0 1 0,1-1 0,-1 1 0,1-1 0,-1 0 0,1 1 0,0-1 0,0 0 0,0 1 0,-1-1 0,1 0 0,0 0 0,0 0 0,1 0 0,-1 0 0,0 0 0,0 0 0,0 0 0,1 0 0,-1-1 0,0 1 0,1 0 0,-1-1 0,1 1 0,-1-1 0,1 0 0,-1 1 0,3-1 0,30 8-661,1-1 1,0-2 0,48 2 0,-58-7 436,0 1 0,0 2 1,0 0-1,0 2 1,-1 0-1,0 2 0,0 1 1,27 12-1,-48-18 297,0-1 0,0 1 0,0-1 0,-1 1 0,1 0 0,0 0 0,-1 0 0,0 0 0,1 1 0,-1-1 0,0 1 0,0-1 0,0 1 0,-1 0 0,1-1 0,-1 1 0,1 0 0,-1 0 0,0 0 0,0 1 0,0-1 0,-1 0 0,1 0 0,-1 0 0,0 1 0,1-1 0,-2 0 0,1 0 0,0 0 0,-1 1 0,1-1 0,-1 0 0,0 0 0,0 0 0,0 0 0,0 0 0,-1 0 0,1 0 0,-1 0 0,0 0 0,-2 2 0,-9 13 371,-1-1 0,0 0 1,-1-1-1,-31 24 0,40-34-342,-45 37 275,-72 47 0,91-71-1658,-64 30 1,86-45 538,1-1 0,-1 0 0,1 0-1,-1-1 1,-13 1 0,19-3 138,1 1 1,-1-1-1,1 0 0,-1-1 0,1 1 1,-1 0-1,1-1 0,0 0 0,-1 0 0,1 0 1,0 0-1,0 0 0,0-1 0,-1 1 0,1-1 1,1 0-1,-1 0 0,-5-4 0,-1-5-1401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42.746"/>
    </inkml:context>
    <inkml:brush xml:id="br0">
      <inkml:brushProperty name="width" value="0.05" units="cm"/>
      <inkml:brushProperty name="height" value="0.05" units="cm"/>
      <inkml:brushProperty name="color" value="#E71224"/>
    </inkml:brush>
  </inkml:definitions>
  <inkml:trace contextRef="#ctx0" brushRef="#br0">1 181 844,'0'-36'2384,"0"5"449,0 5 315,0 5 176,0 1-856,0 4-819,0 1-745,0 4-816,0 6-940,9 5-7017,0 10 4769,0 6 279,10 5 577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41.951"/>
    </inkml:context>
    <inkml:brush xml:id="br0">
      <inkml:brushProperty name="width" value="0.05" units="cm"/>
      <inkml:brushProperty name="height" value="0.05" units="cm"/>
      <inkml:brushProperty name="color" value="#E71224"/>
    </inkml:brush>
  </inkml:definitions>
  <inkml:trace contextRef="#ctx0" brushRef="#br0">180 2 1688,'55'-1'1773,"62"2"4453,-103 5-1541,-23 3-2377,-36 12-913,30-14-571,-29 13 718,-70 45 0,101-56-1409,1 0 0,0 1 0,0 0 0,0 1 0,2 0 0,-1 1 0,1 0 0,1 1 0,-11 19 0,17-28-124,1 1-1,0-1 0,0 0 1,0 1-1,1-1 0,-1 1 0,1-1 1,0 1-1,1 0 0,-1 0 0,1 0 1,0-1-1,0 1 0,0 0 0,0 0 1,1-1-1,0 1 0,0 0 1,1-1-1,-1 1 0,1-1 0,0 1 1,0-1-1,0 0 0,1 0 0,4 6 1,-1-3-36,1-1 0,-1-1 0,2 1 0,-1-1 0,0 0 0,1-1 0,0 0 0,0 0 0,0-1 0,0 0 0,1 0 0,-1-1 0,17 3 0,8-1-148,1-2 0,-1-1 0,1-1 0,-1-2 0,0-2 0,0-1 0,0-1 0,0-2 0,-1-1 0,0-1 0,-1-2-1,0-2 1,-1 0 0,31-21 0,-54 30 113,0 0 0,0-1 0,0 0 0,-1 0 0,0 0 0,5-8 0,-9 12 46,-1 0-1,1 0 0,-1 0 0,0-1 1,0 1-1,0 0 0,-1 0 0,1-1 0,0 1 1,-1 0-1,1-1 0,-1 1 0,0-1 1,0 1-1,0 0 0,0-1 0,0 1 0,-1-1 1,1 1-1,-1 0 0,1-1 0,-1 1 1,0 0-1,0-1 0,0 1 0,-2-3 0,-4-4-72,0 1-1,0 0 0,-1 1 0,0-1 1,-1 1-1,0 1 0,0 0 0,0 0 1,0 1-1,-1 0 0,0 0 0,-14-3 1,-16-6-1108,-71-13 0,-18 6-5295,129 21 6409,-1 0-1,1 0 1,0 0-1,-1 0 1,1 0-1,0 0 1,0 1-1,-1-1 1,1 0-1,0 0 1,-1-1 0,1 1-1,0 0 1,-1 0-1,1 0 1,0 0-1,-1 0 1,1 0-1,0 0 1,0 0-1,-1-1 1,1 1-1,0 0 1,0 0-1,-1 0 1,1-1-1,0 1 1,0 0-1,0 0 1,-1 0 0,1-1-1,0 1 1,0 0-1,0-1 1,0 1-1,-1 0 1,1 0-1,0-1 1,0 1-1,0 0 1,0-1-1,0 1 1,0 0-1,0-1 1,0 1-1,0 0 1,0 0-1,0-1 1,0 1 0,0 0-1,0-1 1,0 1-1,1 0 1,-1-1-1,0 1 1,0 0-1,0 0 1,1-1-1,18-9-2223,22 0 485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41.577"/>
    </inkml:context>
    <inkml:brush xml:id="br0">
      <inkml:brushProperty name="width" value="0.05" units="cm"/>
      <inkml:brushProperty name="height" value="0.05" units="cm"/>
      <inkml:brushProperty name="color" value="#E71224"/>
    </inkml:brush>
  </inkml:definitions>
  <inkml:trace contextRef="#ctx0" brushRef="#br0">558 306 1048,'10'-14'532,"0"-1"0,-1 0 0,-1 0 0,0 0 1,-1-1-1,5-19 0,-10 30-265,-1 0 1,1-1 0,-2 1-1,1-1 1,-1 0-1,1 1 1,-1-1-1,-1 1 1,1-1 0,-1 1-1,0-1 1,-1 1-1,1-1 1,-1 1 0,0 0-1,0 0 1,-1 0-1,1 0 1,-1 0 0,0 0-1,0 1 1,-1-1-1,-5-4 1,3 3 27,-2 1 1,1 0-1,0 0 0,-1 0 0,0 1 1,0 1-1,0-1 0,-1 1 1,1 1-1,-1-1 0,0 1 0,1 1 1,-1 0-1,0 0 0,0 1 1,0 0-1,0 0 0,0 1 0,0 0 1,-11 3-1,-2 1 97,1 1 0,-1 0 0,1 2 1,0 0-1,1 2 0,-36 21 0,35-16-206,0 0-1,2 2 0,0 0 1,0 1-1,2 1 0,-17 23 1,25-31-156,1 1 0,0 1-1,1-1 1,1 1 0,0 0 0,1 0 0,0 1 0,1 0-1,0 0 1,1 0 0,1 0 0,-1 18 0,3-28-41,0 0-1,0 0 1,1 0 0,-1 0 0,1 0 0,0 0 0,1 0 0,-1 0 0,0-1-1,1 1 1,0 0 0,0-1 0,0 1 0,1-1 0,-1 0 0,1 0 0,-1 0-1,1 0 1,0 0 0,0 0 0,1-1 0,-1 0 0,0 1 0,1-1 0,0 0-1,-1-1 1,8 3 0,3 1-106,0-2 0,1 0 0,-1 0 0,0-2 0,1 1-1,24-3 1,3-2-492,0-2 0,0-3 0,-1-1 0,0-1 0,-1-3 0,0-1-1,-1-2 1,-1-2 0,70-44 0,-92 52 108,-1-1-1,0-1 1,-1 0-1,0 0 1,-1-2 0,19-25-1,-29 35 251,0 0-1,0-1 0,0 0 1,-1 1-1,0-1 0,0 0 1,0 0-1,0-1 1,-1 1-1,0 0 0,0 0 1,-1-1-1,1 1 0,-1 0 1,0-1-1,-1 1 0,1 0 1,-1-1-1,0 1 0,0 0 1,-1 0-1,1 0 1,-1 0-1,-1 0 0,1 0 1,0 0-1,-6-6 0,-18-19-1540,-1 8 184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4:41.188"/>
    </inkml:context>
    <inkml:brush xml:id="br0">
      <inkml:brushProperty name="width" value="0.05" units="cm"/>
      <inkml:brushProperty name="height" value="0.05" units="cm"/>
      <inkml:brushProperty name="color" value="#E71224"/>
    </inkml:brush>
  </inkml:definitions>
  <inkml:trace contextRef="#ctx0" brushRef="#br0">799 37 568,'0'-2'255,"-1"1"1,1-1-1,0 1 0,-1-1 1,1 1-1,-1-1 0,1 1 1,-1-1-1,0 1 0,0 0 1,1-1-1,-1 1 0,0 0 1,0-1-1,0 1 0,-1 0 0,1 0 1,0 0-1,0 0 0,-1 0 1,1 0-1,0 1 0,-1-1 1,1 0-1,-1 1 0,1-1 1,-1 1-1,1-1 0,-1 1 1,1 0-1,-4-1 0,-57-2 2731,48 4-1987,-26-1-235,0 2 0,1 1 0,-1 3 0,1 1 0,0 1 0,1 3 0,0 1 0,-41 19 0,59-21-715,1 0-1,0 1 0,1 1 1,0 0-1,1 2 0,1 0 1,0 1-1,1 0 0,0 1 0,1 1 1,1 1-1,1-1 0,0 2 1,2 0-1,0 0 0,-11 33 1,14-30-41,0 0 1,2 1-1,1-1 1,1 1 0,1 1-1,0-1 1,2 0-1,1 0 1,1 0 0,1 0-1,1 0 1,1 0-1,15 42 1,-13-47-167,1-1 1,0 1-1,2-1 1,0-1-1,1 0 1,0 0-1,2-1 1,0 0-1,0-1 1,1-1-1,1 0 1,0-1-1,1-1 1,0 0-1,1-1 1,0-1-1,19 8 1,-6-7-613,0-1 0,1-1 0,-1-2 1,1-1-1,1-2 0,-1-1 0,0-1 0,39-4 1,4-5-1420,-1-2 1,97-29 0,-24-6-127,-7-10 497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7.289"/>
    </inkml:context>
    <inkml:brush xml:id="br0">
      <inkml:brushProperty name="width" value="0.05" units="cm"/>
      <inkml:brushProperty name="height" value="0.05" units="cm"/>
      <inkml:brushProperty name="color" value="#E71224"/>
    </inkml:brush>
  </inkml:definitions>
  <inkml:trace contextRef="#ctx0" brushRef="#br0">56 1 424,'-10'0'1232,"1"10"136,9 11 108,-9 10-351,9 10-337,-9 1-208,0 4-132,-1-5-136,10-4-132,0-6-304,10-16-444,-1-4-536,0-22-1805,0-9 1337,-9-11 200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7.691"/>
    </inkml:context>
    <inkml:brush xml:id="br0">
      <inkml:brushProperty name="width" value="0.05" units="cm"/>
      <inkml:brushProperty name="height" value="0.05" units="cm"/>
      <inkml:brushProperty name="color" value="#E71224"/>
    </inkml:brush>
  </inkml:definitions>
  <inkml:trace contextRef="#ctx0" brushRef="#br0">0 160 216,'0'-31'1220,"9"11"108,0-1 64,10 6-284,18 4-371,8 6-325,29-5-480,9-1-648,9 1-353,0 0-195,-10 4-96,-8-4-36</inkml:trace>
  <inkml:trace contextRef="#ctx0" brushRef="#br0" timeOffset="1">708 62 72,'-9'11'1060,"-1"-1"40,10 0-128,0 6-664,19-11-684,-1 5-384,10-10-204,18-5-92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2.909"/>
    </inkml:context>
    <inkml:brush xml:id="br0">
      <inkml:brushProperty name="width" value="0.05" units="cm"/>
      <inkml:brushProperty name="height" value="0.05" units="cm"/>
      <inkml:brushProperty name="color" value="#E71224"/>
    </inkml:brush>
  </inkml:definitions>
  <inkml:trace contextRef="#ctx0" brushRef="#br0">616 79 836,'55'-21'2856,"-27"10"489,-19 1 211,-37 10 16,-8-5-851,-20 0-1429,-8 0-1204,0-1-952,-10 1-953,10 0-831,0 0-320,-1 5-24,1 0 179,0 5 405,-1 5 708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8.068"/>
    </inkml:context>
    <inkml:brush xml:id="br0">
      <inkml:brushProperty name="width" value="0.05" units="cm"/>
      <inkml:brushProperty name="height" value="0.05" units="cm"/>
      <inkml:brushProperty name="color" value="#E71224"/>
    </inkml:brush>
  </inkml:definitions>
  <inkml:trace contextRef="#ctx0" brushRef="#br0">93 378 184,'-18'36'652,"-1"0"-72,10-5-256,-9 1-204,8-12-232,-8-9-228,18-22-728</inkml:trace>
  <inkml:trace contextRef="#ctx0" brushRef="#br0" timeOffset="1">75 301 280,'27'-52'1020,"-9"-5"84,10 10-52,0 6-140,8 5-324,-8 10-664,9 5-572,-1 11-328,1 0-164,-9 10-76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8.456"/>
    </inkml:context>
    <inkml:brush xml:id="br0">
      <inkml:brushProperty name="width" value="0.05" units="cm"/>
      <inkml:brushProperty name="height" value="0.05" units="cm"/>
      <inkml:brushProperty name="color" value="#E71224"/>
    </inkml:brush>
  </inkml:definitions>
  <inkml:trace contextRef="#ctx0" brushRef="#br0">1 139 732,'18'7'983,"-13"-4"-632,1 0-1,-1-1 1,1 0 0,-1 0 0,1-1-1,0 1 1,0-1 0,0-1 0,0 1-1,0-1 1,-1 0 0,1 0-1,0-1 1,0 1 0,11-4 0,4-5-231,1-1 0,-1-1 0,-1 0 0,0-2 0,-1 0 0,28-26 0,-45 37-120,0 0 0,0 0 0,1 0 0,-1 0 0,-1 0 0,1-1 0,0 1 0,-1 0 0,1-1 0,-1 0 0,0 1-1,1-1 1,-1 0 0,1-5 0,-2 7 0,0 1 0,0 0-1,0-1 1,0 1 0,0-1-1,0 1 1,0-1 0,0 1-1,-1 0 1,1-1 0,0 1-1,0-1 1,0 1 0,0 0-1,-1-1 1,1 1 0,0 0-1,0-1 1,-1 1 0,1 0-1,0-1 1,0 1 0,-1 0-1,1 0 1,0-1 0,-1 1-1,1 0 1,-1 0 0,1 0-1,0-1 1,-1 1 0,0 0-1,-23 6 2,10 0 5,1 1 0,1 1 0,-1 0 0,1 1-1,1 0 1,0 1 0,0 0 0,-18 23 0,25-27-1,0-1 0,0 1 0,0 0 0,1 0 0,0 0-1,0 1 1,1-1 0,-1 1 0,1-1 0,1 1 0,0 0 0,-1 0 0,2 0 0,-1 0 0,1 0 0,0 0 0,1-1 0,0 1 0,0 0 0,0 0 0,3 7-1,-1-8-82,0 0 0,0-1 0,0 1 0,1-1 0,0 0 0,0 0 0,0-1 0,1 1 0,0-1 0,0 0 0,0 0 0,0 0 0,0-1 0,1 0 0,0 0 0,-1 0-1,1 0 1,0-1 0,8 1 0,5 3-545,1-2-1,0 0 1,0-1-1,39 0 0,11-8-962,-4-4 62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8.832"/>
    </inkml:context>
    <inkml:brush xml:id="br0">
      <inkml:brushProperty name="width" value="0.05" units="cm"/>
      <inkml:brushProperty name="height" value="0.05" units="cm"/>
      <inkml:brushProperty name="color" value="#E71224"/>
    </inkml:brush>
  </inkml:definitions>
  <inkml:trace contextRef="#ctx0" brushRef="#br0">129 16 328,'-2'7'448,"0"0"0,-1 0 0,0 0 0,-1 0 0,0 0 0,0-1 0,0 0 0,0 0 0,-1 0 0,-9 8 0,-1 4 301,-2 2-100,-19 26 296,35-44-903,0 0 1,-1 0-1,1 1 0,0-1 1,0 1-1,0-1 1,0 1-1,0-1 0,1 1 1,-1 0-1,1-1 1,0 1-1,0 0 0,0-1 1,0 1-1,0 0 1,1 2-1,0-4-40,-1 0 0,1 1-1,0-1 1,0 0 0,-1 0 0,1 0 0,0 0-1,0-1 1,0 1 0,0 0 0,0 0 0,0 0-1,0-1 1,1 1 0,-1-1 0,0 1 0,0-1-1,0 1 1,1-1 0,-1 0 0,0 1 0,0-1-1,1 0 1,-1 0 0,0 0 0,3 0 0,36-4-235,-39 4 226,32-8-318,-1-1-1,-1-2 1,55-27 0,-21 9-113,-29 14 184,-11 3 202,0 2 1,0 0 0,37-7 0,-57 15 105,0 1-1,1 0 1,-1 1-1,0-1 1,1 1 0,-1 0-1,1 0 1,-1 1 0,0 0-1,1 0 1,-1 0 0,0 0-1,0 1 1,1 0 0,-1 0-1,-1 0 1,1 1-1,0 0 1,-1 0 0,1 0-1,-1 0 1,6 6 0,-4-2-35,0-1 1,0-1-1,1 1 1,-1-1-1,1 0 1,0 0 0,0-1-1,1 0 1,0 0-1,-1-1 1,1 0-1,0 0 1,1-1 0,-1 0-1,0-1 1,0 0-1,1 0 1,-1 0-1,1-1 1,-1 0-1,1-1 1,-1 0 0,0-1-1,1 1 1,11-5-1,14-6-953,0-2 0,-1-1 1,-1-2-1,48-32 0,-62 37 102,26-14-530</inkml:trace>
  <inkml:trace contextRef="#ctx0" brushRef="#br0" timeOffset="1">1728 1 572,'72'51'1945,"93"89"0,-61-49-1482,-81-76-441,-14-9-14,-26-9 38,0-2 70,0 2-1,0 0 1,0 1-1,0 1 1,-1 0-1,1 1 1,0 1-1,-1 1 1,1 1-1,0 0 1,0 1-1,-21 8 1,37-12-118,0 0 0,0 1 0,1-1 1,-1 1-1,0-1 0,0 0 0,0 1 0,0 0 1,0-1-1,1 1 0,-1-1 0,0 1 1,0 0-1,1 0 0,-1-1 0,1 1 1,-1 0-1,1 0 0,-1 0 0,1 0 0,-1 0 1,1 0-1,0 0 0,-1 0 0,1 0 1,0 0-1,0 0 0,0 0 0,0 0 1,0 1-1,0-1-57,1 0 1,-1 0 0,1 0 0,0 0-1,0 0 1,-1 0 0,1 0 0,0 0-1,0 0 1,0-1 0,0 1-1,0 0 1,0-1 0,0 1 0,1 0-1,-1-1 1,0 1 0,0-1-1,0 0 1,0 1 0,1-1 0,-1 0-1,0 0 1,0 0 0,3 0-1,9 1-443,1-1 0,-1-1-1,1 0 1,15-4-1,32-8-865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6:39.187"/>
    </inkml:context>
    <inkml:brush xml:id="br0">
      <inkml:brushProperty name="width" value="0.05" units="cm"/>
      <inkml:brushProperty name="height" value="0.05" units="cm"/>
      <inkml:brushProperty name="color" value="#E71224"/>
    </inkml:brush>
  </inkml:definitions>
  <inkml:trace contextRef="#ctx0" brushRef="#br0">1 11 856,'37'-11'1444,"-1"11"160,-26 11 189,-1 9-317,-9 6-264,0 10-196,0 1-168,0 4-144,-9 0-188,9-5-336,0 6-488,9-16-712,0 5-624,0-11-320,10-4-161,17-1 37,-8-4 284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18.010"/>
    </inkml:context>
    <inkml:brush xml:id="br0">
      <inkml:brushProperty name="width" value="0.05" units="cm"/>
      <inkml:brushProperty name="height" value="0.05" units="cm"/>
      <inkml:brushProperty name="color" value="#E71224"/>
    </inkml:brush>
  </inkml:definitions>
  <inkml:trace contextRef="#ctx0" brushRef="#br0">292 36 492,'-281'-35'6246,"270"36"-4761,30 7-1013,35 8-167,428 64 2014,-293-51-1922,1088 99-232,7-92-300,270-61 607,-801 29-271,-432 19-5943,-285-19 1690,-33-4 2267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19.037"/>
    </inkml:context>
    <inkml:brush xml:id="br0">
      <inkml:brushProperty name="width" value="0.05" units="cm"/>
      <inkml:brushProperty name="height" value="0.05" units="cm"/>
      <inkml:brushProperty name="color" value="#E71224"/>
    </inkml:brush>
  </inkml:definitions>
  <inkml:trace contextRef="#ctx0" brushRef="#br0">146 21 564,'-146'-21'6287,"775"51"-3790,-384-13-2375,1299 39 752,-1091-62-757,422-1 172,-2 43-135,152 73-302,266 18-236,-1244-124-347,0-2-1,59-8 1,-80 4-401,-1-2 0,0 0 0,0-2 0,0-1 0,37-18 0,-33 11-246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0.173"/>
    </inkml:context>
    <inkml:brush xml:id="br0">
      <inkml:brushProperty name="width" value="0.05" units="cm"/>
      <inkml:brushProperty name="height" value="0.05" units="cm"/>
      <inkml:brushProperty name="color" value="#E71224"/>
    </inkml:brush>
  </inkml:definitions>
  <inkml:trace contextRef="#ctx0" brushRef="#br0">1 113 184,'-1'7'657,"3"-1"438,15-3-684,-17-3-412,322 52 2265,-145-36-1759,216-8 1,177-37-115,-100 2-286,162-7-106,554-4-68,-367 56-62,0-37 253,-466-5-138,899-28-3450,-1059 56 2542,-7-4 40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0.623"/>
    </inkml:context>
    <inkml:brush xml:id="br0">
      <inkml:brushProperty name="width" value="0.05" units="cm"/>
      <inkml:brushProperty name="height" value="0.05" units="cm"/>
      <inkml:brushProperty name="color" value="#E71224"/>
    </inkml:brush>
  </inkml:definitions>
  <inkml:trace contextRef="#ctx0" brushRef="#br0">0 26 68,'83'-5'232,"-9"-5"-108,-19-1-304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1.857"/>
    </inkml:context>
    <inkml:brush xml:id="br0">
      <inkml:brushProperty name="width" value="0.05" units="cm"/>
      <inkml:brushProperty name="height" value="0.05" units="cm"/>
      <inkml:brushProperty name="color" value="#E71224"/>
    </inkml:brush>
  </inkml:definitions>
  <inkml:trace contextRef="#ctx0" brushRef="#br0">0 115 204,'4'-2'376,"0"0"0,0 0 0,0-1 1,-1 1-1,1-1 0,-1 0 0,0 0 0,0 0 0,0 0 0,0 0 1,0-1-1,-1 0 0,1 1 0,-1-1 0,0 0 0,0 0 0,1-5 1,-2 8-326,-1 0 1,0 0 0,0 0 0,1 0 0,-1 1-1,0-1 1,1 0 0,-1 0 0,1 1-1,-1-1 1,1 0 0,-1 1 0,1-1 0,0 1-1,-1-1 1,1 1 0,0-1 0,-1 1-1,1-1 1,0 1 0,0-1 0,-1 1-1,1 0 1,0-1 0,0 1 0,0 0 0,-1 0-1,1 0 1,0 0 0,0 0 0,1 0-1,35-1 872,-27 1-831,236 2 876,222-3 391,235 1 6,-284 4-1250,-226-6-82,276 9 6,638 21-70,-818-30-9,-31-5-2048,-204 2-893,-2-2 0,100-26 0,-89 13 1134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7.043"/>
    </inkml:context>
    <inkml:brush xml:id="br0">
      <inkml:brushProperty name="width" value="0.05" units="cm"/>
      <inkml:brushProperty name="height" value="0.05" units="cm"/>
      <inkml:brushProperty name="color" value="#E71224"/>
    </inkml:brush>
  </inkml:definitions>
  <inkml:trace contextRef="#ctx0" brushRef="#br0">0 1 444,'5'10'102,"0"0"0,0 0 0,1 0-1,0-1 1,1 0 0,0 0 0,0-1 0,1 1 0,0-2 0,1 1 0,0-1-1,0 0 1,0-1 0,18 9 0,4 0-29,1-1-1,0-2 1,51 13-1,103 16 435,257 20 0,-429-59-485,577 40 830,-106-10-168,1543 153 711,-427-1-355,-1474-168-818,921 59 797,-967-73-977,1025 5 202,-935-10-242,713-19-1,-172-30-41,-16 0-18,513-64 75,-883 76 11,720-48-13,-761 75-149,-280 12 132,3 1-161,-1 0 0,1-1-1,-1 0 1,1-1 0,13-4-1,-19 5 61,-1 1-1,0-1 1,1 0-1,-1 1 1,0-1-1,0 0 0,0 0 1,0 0-1,0 0 1,0 0-1,0 0 0,0-1 1,0 1-1,0 0 1,0 0-1,-1-1 0,1 1 1,0-1-1,-1 1 1,0 0-1,1-1 0,-1 1 1,0-1-1,1 1 1,-1-1-1,0 1 1,0-1-1,0 1 0,0-1 1,-1 1-1,1-1 1,0 1-1,-1 0 0,1-1 1,-1 1-1,1-1 1,-2-1-1,-15-27-1469,-9-5 105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4.170"/>
    </inkml:context>
    <inkml:brush xml:id="br0">
      <inkml:brushProperty name="width" value="0.05" units="cm"/>
      <inkml:brushProperty name="height" value="0.05" units="cm"/>
      <inkml:brushProperty name="color" value="#E71224"/>
    </inkml:brush>
  </inkml:definitions>
  <inkml:trace contextRef="#ctx0" brushRef="#br0">457 36 416,'65'-7'2294,"-45"6"-315,1-1 0,-1-1-1,34-9 1,-61 10 601,-49-6-882,20 7-1364,0 2 1,0 1 0,0 2 0,1 1-1,-1 2 1,1 1 0,1 2 0,0 1-1,0 2 1,1 2 0,1 0 0,-51 34-1,75-43-269,1 0-1,-1 1 1,1-1 0,0 2-1,1-1 1,0 1-1,0 0 1,-5 9-1,10-15-65,0 0 1,0 0-1,0 0 0,0 0 0,1 0 1,-1 0-1,1 0 0,-1 1 0,1-1 0,0 0 1,0 0-1,0 0 0,0 0 0,0 0 1,1 1-1,-1-1 0,0 0 0,1 0 1,0 0-1,-1 0 0,1 0 0,0 0 1,0 0-1,0 0 0,1 0 0,-1-1 1,0 1-1,1 0 0,-1-1 0,1 1 1,-1-1-1,1 1 0,0-1 0,-1 0 1,1 0-1,0 0 0,0 0 0,0 0 0,0 0 1,0 0-1,4 0 0,11 5-148,0 0 1,1-1-1,0-2 0,0 1 1,0-2-1,27 0 0,113-9-1314,260-53-3318,83-5-324,-485 63 5133,-1 1 0,1 1 0,-1 1-1,1 0 1,-1 1 0,1 0 0,15 5-1,-30-6 20,1-1-1,-1 0 0,0 1 1,1-1-1,-1 1 1,0 0-1,1-1 0,-1 1 1,0 0-1,0 0 0,0 0 1,0 0-1,0 0 0,0 0 1,0 0-1,0 0 1,0 1-1,0-1 0,0 0 1,-1 0-1,1 1 0,-1-1 1,1 0-1,0 3 0,-1-2 41,0 0-1,-1 0 0,1 0 0,0 0 0,-1 0 0,0 0 0,1 0 0,-1 0 0,0 0 0,0 0 1,0 0-1,0 0 0,0 0 0,-1-1 0,-1 3 0,-5 5 304,-1-1 1,0 0-1,0 0 1,-1 0-1,-11 5 0,-24 12 397,-2-2-1,0-2 0,-1-3 1,-1-1-1,-58 11 0,-263 36-406,342-60-466,-7 1-197,-98 12-1115,46-12-2283,87-5 3556,0 0 1,-1 0 0,1 1-1,-1-1 1,1 0-1,-1 0 1,1 0-1,-1 0 1,1 0 0,-1 0-1,1 0 1,-1 0-1,1 0 1,-1 0-1,1 0 1,-1 0 0,1 0-1,-1 0 1,1 0-1,-1 0 1,1-1 0,0 1-1,-1 0 1,1 0-1,-1-1 1,1 1-1,-1 0 1,1-1 0,0 1-1,-1 0 1,1-1-1,0 1 1,-1 0-1,1-1 1,0 1 0,0-1-1,-1 1 1,1-1-1,0 0 1,17-13-2456,38-13 11,6 2 711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5.363"/>
    </inkml:context>
    <inkml:brush xml:id="br0">
      <inkml:brushProperty name="width" value="0.05" units="cm"/>
      <inkml:brushProperty name="height" value="0.05" units="cm"/>
      <inkml:brushProperty name="color" value="#E71224"/>
    </inkml:brush>
  </inkml:definitions>
  <inkml:trace contextRef="#ctx0" brushRef="#br0">1 1 440,'24'18'254,"1"0"-1,0-1 1,1-1 0,1-2 0,1 0-1,0-2 1,1-2 0,54 14 0,611 68 822,-534-75-1042,153 18-31,817 80 206,-267-80 411,2-49-180,221 4-222,1219-36-195,-1628-16-81,-324 26-79,571 17 91,-1 79 28,-807-51 15,1265 79-485,-1351-87 305,33 2-1478,121-12 1,-129-1 619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7.415"/>
    </inkml:context>
    <inkml:brush xml:id="br0">
      <inkml:brushProperty name="width" value="0.05" units="cm"/>
      <inkml:brushProperty name="height" value="0.05" units="cm"/>
      <inkml:brushProperty name="color" value="#E71224"/>
    </inkml:brush>
  </inkml:definitions>
  <inkml:trace contextRef="#ctx0" brushRef="#br0">386 0 364,'-18'10'1044,"-19"11"44,10 5 32,-10 15-472,9 6-308,1-1-160,-1 11-92,1 0-108,8-5-280,1 0-376,-19-6-212,0-10-120,-9 0-60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27.948"/>
    </inkml:context>
    <inkml:brush xml:id="br0">
      <inkml:brushProperty name="width" value="0.05" units="cm"/>
      <inkml:brushProperty name="height" value="0.05" units="cm"/>
      <inkml:brushProperty name="color" value="#E71224"/>
    </inkml:brush>
  </inkml:definitions>
  <inkml:trace contextRef="#ctx0" brushRef="#br0">0 0 568,'120'68'532,"-1"4"-28,10 6-12,-10-1-36,-8 11-28,-1 0-40,-18 10-76,9 5-76,-9 1-68,-9 4-80,-10-4-20,1-11-148,-10-10-292,-18-16-304,0-15-172,-9-11-84,-19-15-48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7:40.145"/>
    </inkml:context>
    <inkml:brush xml:id="br0">
      <inkml:brushProperty name="width" value="0.05" units="cm"/>
      <inkml:brushProperty name="height" value="0.05" units="cm"/>
      <inkml:brushProperty name="color" value="#E71224"/>
    </inkml:brush>
  </inkml:definitions>
  <inkml:trace contextRef="#ctx0" brushRef="#br0">138 11 1564,'46'5'2332,"-18"-5"201,-19 0 119,0 0-184,-18 0-996,0-5-924,-10 0-944,-8 5-1120,-1-5-592,1 5-304,-10 0-153,0 0 149,0 5 528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06.337"/>
    </inkml:context>
    <inkml:brush xml:id="br0">
      <inkml:brushProperty name="width" value="0.05" units="cm"/>
      <inkml:brushProperty name="height" value="0.05" units="cm"/>
      <inkml:brushProperty name="color" value="#E71224"/>
    </inkml:brush>
  </inkml:definitions>
  <inkml:trace contextRef="#ctx0" brushRef="#br0">239 1 108,'-236'0'12588,"236"0"-12540,0 0 0,-1 1 0,1-1 0,0 0 0,0 1-1,-1-1 1,1 0 0,0 1 0,0-1 0,0 1-1,-1-1 1,1 0 0,0 1 0,0-1 0,0 1 0,0-1-1,0 1 1,0-1 0,0 1 0,0-1 0,0 0-1,0 1 1,0-1 0,1 1 0,-1-1 0,0 1-1,0-1 1,0 0 0,0 1 0,1-1 0,-1 1 0,0-1-1,0 0 1,1 1 0,10 6 190,0 0-1,0-1 1,0 0-1,1-1 1,-1 0-1,2-1 1,-1 0 0,25 4-1,6-1 172,59 1 0,2184 49 1787,-1402-59-1562,-31-1-346,463-52-225,-924 28-25,-132 25 45,-129 4-70,-107-1 1267,-1 3-4598,-23-4 3225,0 0-1,0 0 1,0-1 0,1 1 0,-1 0-1,0 0 1,0 0 0,0 0-1,0 0 1,0 0 0,1 0 0,-1 0-1,0 0 1,0 0 0,0 0-1,0 0 1,0 0 0,1 0 0,-1 0-1,0 0 1,0 0 0,0 0-1,0 0 1,1 0 0,-1 0 0,0 0-1,0 0 1,0 1 0,0-1-1,0 0 1,0 0 0,1 0 0,-1 0-1,0 0 1,0 0 0,0 0-1,0 0 1,0 1 0,0-1 0,0 0-1,0 0 1,0 0 0,0 0-1,0 0 1,1 1 0,-1-1 0,0 0-1,0 0 1,0 0 0,0 0-1,0 0 1,0 1 0,0-1 0,0 0-1,0 0 1,0 0 0,0 0-1,-1 0 1,1 1 0,0-1-1,0 0 1,0 0 0,0 0 0,0 0-1,-28 6-6862,1-5 4186,-9-1 517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08.116"/>
    </inkml:context>
    <inkml:brush xml:id="br0">
      <inkml:brushProperty name="width" value="0.05" units="cm"/>
      <inkml:brushProperty name="height" value="0.05" units="cm"/>
      <inkml:brushProperty name="color" value="#E71224"/>
    </inkml:brush>
  </inkml:definitions>
  <inkml:trace contextRef="#ctx0" brushRef="#br0">83 119 1160,'-81'0'13673,"79"0"-12763,13 1 600,158 22-2,325 2-1,-181-17-1088,597-3-217,-454-10-270,2347-11-3,-2099 4 47,-3-1-103,133-18 33,-325 6 204,-112 6-25,297-5 16,-499 19-57,-139 0 234,-41 2-667,-37 1-1635,-5 1-2669,0-2 0,-32-7 0,51 8 3877,-20-3-1739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13.096"/>
    </inkml:context>
    <inkml:brush xml:id="br0">
      <inkml:brushProperty name="width" value="0.05" units="cm"/>
      <inkml:brushProperty name="height" value="0.05" units="cm"/>
      <inkml:brushProperty name="color" value="#E71224"/>
    </inkml:brush>
  </inkml:definitions>
  <inkml:trace contextRef="#ctx0" brushRef="#br0">179 161 340,'-29'4'568,"-3"1"972,-45 2 0,41 1 4165,36-8-5641,-1 0 0,1 0 0,0 0 0,0 0 0,0 0 0,-1 0 0,1 0 0,0 0 0,0 0 0,0 0 0,-1 0 0,1 1 0,0-1 0,0 0 0,0 0 0,0 0 0,-1 0 0,1 0 0,0 1 0,0-1 0,0 0 0,0 0 0,0 0 0,0 0 0,-1 1 0,1-1 0,0 0 0,0 0 1,0 0-1,0 1 0,0-1 0,0 0 0,0 0 0,0 0 0,0 1 0,0-1 0,0 0 0,0 0 0,0 0 0,0 1 0,0-1 0,0 0 0,0 0 0,1 1 0,20 5 679,71 3 139,155-7 1,-123-3-728,1657 36 15,-638-17-372,-798-20 218,40 6 9,359-7 22,-210-2-3,-19 0-39,-203-1 21,183-10-33,-111 10-5,-242 7-4,-22 1-1,109-3 16,258-25 457,-278 25-290,23-3-169,-187 1 10,-1 2-1,1 1 1,44 7 0,-19-2 9,89-6 0,-51-2-13,329-20-11,-397 20 6,230-21 26,-27 2-23,415-19-3,49 23-19,-615 14 18,659-41-225,-741 44 46,46-3-417,-21 3-3365,-92-4-4954,15 0 7192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15.333"/>
    </inkml:context>
    <inkml:brush xml:id="br0">
      <inkml:brushProperty name="width" value="0.05" units="cm"/>
      <inkml:brushProperty name="height" value="0.05" units="cm"/>
      <inkml:brushProperty name="color" value="#E71224"/>
    </inkml:brush>
  </inkml:definitions>
  <inkml:trace contextRef="#ctx0" brushRef="#br0">1 278 692,'66'-5'7108,"36"-14"-4088,25-3-2777,1196-45 38,-1157 62-272,752 8-128,-341 4 65,922-23 80,-265-10-59,-465-16-11,676-13 184,-1029 43-116,188-7 27,104 33-55,-504-2 3,362 13 709,-511-30-823,-55 4-85,0 1-1,0-1 1,0 1-1,0 0 0,0-1 1,0 1-1,0-1 0,0 1 1,-1 0-1,1-1 1,0 1-1,0 0 0,0-1 1,-1 1-1,1 0 0,0-1 1,-1 1-1,1 0 1,0-1-1,0 1 0,-1 0 1,1 0-1,-1-1 0,1 1 1,0 0-1,-1 0 1,1 0-1,0 0 0,-1-1 1,1 1-1,-1 0 0,1 0 1,-1 0-1,-14-2-1884,4-7 143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18.120"/>
    </inkml:context>
    <inkml:brush xml:id="br0">
      <inkml:brushProperty name="width" value="0.05" units="cm"/>
      <inkml:brushProperty name="height" value="0.05" units="cm"/>
      <inkml:brushProperty name="color" value="#E71224"/>
    </inkml:brush>
  </inkml:definitions>
  <inkml:trace contextRef="#ctx0" brushRef="#br0">2253 937 384,'-36'5'2367,"-1"-1"0,-54-3 0,71 0 1608,68 9-3406,0-3-1,1-1 0,86-2 1,-47-2-311,485-19 500,-365 4-657,71-2-27,775-16 22,-297 69-104,2 0-6,-1-35-204,-397-5 164,228 38 391,-330-21-243,-112-10-71,523-15-229,-454-15 170,-124 13 15,108-2 0,-76 8 3,144-25-1,-239 27 16,81-17-100,111-35 0,-219 55 101,79-26-70,-76 25 69,0 0 0,-1 0 0,1-1 0,0 1 0,-1-1 0,0 0 0,0 0 0,0-1 0,0 1 0,0-1 0,-1 0 0,1 0 0,4-8 0,-7 9 1,-1 0-1,0 0 0,1 0 0,-1 0 1,0 0-1,0 0 0,-1 0 0,1 0 1,-1 0-1,1 0 0,-1 0 0,0 0 1,0 0-1,0 0 0,-1 0 1,1 1-1,-1-1 0,1 0 0,-1 1 1,0-1-1,0 1 0,0 0 0,0 0 1,-1-1-1,1 1 0,-5-3 0,-8-7-4,-1 1 0,-30-18 0,-51-20-248,-155-55-1,125 55 188,-215-106 16,229 114 56,-226-49 0,-130 21-10,-323 34-233,410 27 208,-492-22 291,-89 13-51,-281 28-119,1072-3-113,-759 56 48,649-32 35,-190 25 61,209-21-26,-253 41 10,-142 61 271,486-93 73,-293 119 0,439-153-381,1 1 0,0 1-1,0 1 1,-43 34 0,63-44-53,0 1-1,0 0 1,0 0-1,1 0 1,0 1-1,0 0 1,0-1-1,1 1 1,0 1-1,0-1 1,-3 8-1,5-9-3,1 0 0,-1-1-1,1 1 1,0 0 0,0 0-1,0 0 1,0-1 0,1 1-1,0 0 1,0-1 0,0 1-1,1-1 1,-1 1 0,1-1-1,0 1 1,0-1 0,1 0-1,3 4 1,6 9 14,1-2 0,1 1 0,1-2 0,0 0 0,1-1 0,0 0 0,1-1 0,1-1 0,18 9 0,23 9 4,91 30-1,-54-28-152,0-4 0,2-5 1,1-3-1,0-5 0,102 1 0,311-18-5043,-75-2-3213,-336 9 6582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53.595"/>
    </inkml:context>
    <inkml:brush xml:id="br0">
      <inkml:brushProperty name="width" value="0.05" units="cm"/>
      <inkml:brushProperty name="height" value="0.05" units="cm"/>
      <inkml:brushProperty name="color" value="#E71224"/>
    </inkml:brush>
  </inkml:definitions>
  <inkml:trace contextRef="#ctx0" brushRef="#br0">1 223 300,'20'0'5536,"-20"0"-5488,1 0 0,-1 0 0,0 0-1,1 0 1,-1 0 0,0 0 0,1 0 0,-1 0 0,0 0 0,1 0 0,-1 0 0,0-1-1,1 1 1,-1 0 0,0 0 0,1 0 0,-1-1 0,0 1 0,0 0 0,1 0 0,-1-1 0,0 1-1,0 0 1,1 0 0,-1-1 0,0 1 0,0 0 0,0-1 0,0 1 0,1 0 0,-1-1-1,0 1 1,0 0 0,0-1 0,0 1 0,0 0 0,0-1 0,0 1 0,0 0 0,0-1-1,0 1 1,0 0 0,0-1 0,0 1 0,0-1 0,-1 1 0,1 0 0,0-1 0,0 1 0,0 0-1,0 0 1,-1-1 0,1 1 0,0-1 0,-1 1 133,1-1-1,0 0 1,-1 0 0,1 1-1,0-1 1,0 0-1,0 1 1,0-1 0,0 0-1,0 0 1,0 1 0,0-1-1,0 0 1,0 0-1,0 1 1,0-1 0,0 0-1,1 1 1,-1-1 0,0 0-1,1 1 1,-1-2-1,46-3 1527,257-4-879,-161 3-779,456-28 33,-14 0-11,-187 23-65,355-19 13,-663 26 3,-49 4 174,-1-2 1,1-1 0,55-13 0,-59 15 1484,-35 1-1529,-7 0-620,-11-12-6175,11 9 3779,-29-9-2253,16 3 3065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4.558"/>
    </inkml:context>
    <inkml:brush xml:id="br0">
      <inkml:brushProperty name="width" value="0.05" units="cm"/>
      <inkml:brushProperty name="height" value="0.05" units="cm"/>
      <inkml:brushProperty name="color" value="#E71224"/>
    </inkml:brush>
  </inkml:definitions>
  <inkml:trace contextRef="#ctx0" brushRef="#br0">380 87 2068,'51'-11'1283,"-27"7"118,1-1 0,-1-1 0,-1-2 0,46-19 0,-70 27-1327,1 0-1,-1 0 0,1-1 0,0 1 1,-1 0-1,1 0 0,-1 0 0,1 0 1,0-1-1,-1 1 0,1 0 0,-1 0 1,1 0-1,0-1 0,0 1 0,-1 0 1,1-1-1,0 1 0,-1 0 0,1-1 1,0 1-1,0 0 0,0-1 0,-1 1 1,1-1-1,0 1 0,0 0 1,0-1-1,0 1 0,0-1 0,0 1 1,0-1-1,0 1 0,0 0 0,0-1 1,0 1-1,0-1 0,0 1 0,0-1 1,0 1-1,0 0 0,0-1 0,1 1 1,-1-1-1,0 1 0,0 0 0,0-1 1,1 1-1,-1 0 0,0-1 0,0 1 1,1 0-1,-1-1 0,0 1 0,1 0 1,-1 0-1,1-1 0,-1 1 1,0 0-1,1 0 0,-1 0 0,0 0 1,1-1-1,-1 1 0,1 0 0,-36-5 1320,-5 5-910,0 3 1,1 1 0,-1 2-1,1 1 1,0 3 0,0 1-1,1 1 1,1 3 0,0 0-1,-56 34 1,85-43-469,0 0 1,1 0-1,-1 1 0,1-1 0,0 2 1,1-1-1,0 1 0,-9 14 0,14-20-26,0-1-1,0 1 0,0 0 1,1-1-1,-1 1 0,1 0 1,-1 0-1,1 0 0,0 0 1,0-1-1,-1 1 0,1 0 1,0 0-1,1 0 0,-1 0 1,0 0-1,1-1 0,-1 1 1,1 0-1,0 3 0,1-3-30,0 0 0,0 0 0,0 1-1,1-2 1,-1 1 0,0 0 0,1 0-1,0-1 1,-1 1 0,1-1 0,0 0-1,-1 0 1,1 0 0,0 0 0,0 0-1,0 0 1,5 0 0,24 3-868,0-1 0,0-2 1,0 0-1,55-8 0,132-30-5165,-146 22 4163,166-37-4012,-127 21 3772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54.358"/>
    </inkml:context>
    <inkml:brush xml:id="br0">
      <inkml:brushProperty name="width" value="0.05" units="cm"/>
      <inkml:brushProperty name="height" value="0.05" units="cm"/>
      <inkml:brushProperty name="color" value="#E71224"/>
    </inkml:brush>
  </inkml:definitions>
  <inkml:trace contextRef="#ctx0" brushRef="#br0">0 41 224,'6'-5'620,"-1"0"0,1 1 0,0-1 0,1 1 0,-1 1 0,0-1 0,1 1 0,8-3 0,-12 6-428,0-1 0,-1 1 1,1 0-1,-1 0 0,1 0 0,-1 0 0,1 0 1,-1 1-1,1-1 0,-1 1 0,1 0 0,-1 0 1,1 0-1,-1 0 0,0 0 0,1 0 0,-1 0 1,0 1-1,0-1 0,0 1 0,0 0 0,0 0 1,0-1-1,-1 1 0,1 0 0,-1 1 0,3 3 1,1 2 28,-1 0 1,1 0 0,-2 1-1,1-1 1,-1 1 0,0 0-1,-1 0 1,0 0-1,1 13 1,0 87 373,-3-77-487,-2 8-759,-1 0-1,-2 0 1,-2 0 0,-22 73 0,12-29-7645,15-73 6547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8:55.480"/>
    </inkml:context>
    <inkml:brush xml:id="br0">
      <inkml:brushProperty name="width" value="0.05" units="cm"/>
      <inkml:brushProperty name="height" value="0.05" units="cm"/>
      <inkml:brushProperty name="color" value="#E71224"/>
    </inkml:brush>
  </inkml:definitions>
  <inkml:trace contextRef="#ctx0" brushRef="#br0">0 104 1184,'20'-11'5156,"0"5"-3699,0 0 1,0 1-1,25-2 0,121-2 1538,-97 7-2470,260 3 497,-122 2-679,655 9 336,-285-2-554,-27 1-108,645-7-106,-386-56 50,-682 42 38,352-11 35,-500 30-884,14-8 192,1 1-1,-1-1 1,0 0 0,1-1 0,-12 1 0,4-3-1402,1-1-1,-1 0 1,1 0-1,-14-6 1,7-2 49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19:07.947"/>
    </inkml:context>
    <inkml:brush xml:id="br0">
      <inkml:brushProperty name="width" value="0.05" units="cm"/>
      <inkml:brushProperty name="height" value="0.05" units="cm"/>
      <inkml:brushProperty name="color" value="#E71224"/>
    </inkml:brush>
  </inkml:definitions>
  <inkml:trace contextRef="#ctx0" brushRef="#br0">1 1323 356,'54'-3'7694,"2"-3"-6199,56-4-1784,363 35 826,-161-5-359,2176 68-46,-1451-77-188,-912-12 37,265 1-93,751 7-285,-277-14 408,-828 7-12,752-37-6,89 37 23,-550 1-50,70 4-20,209-13 62,-444 0 20,671-47 526,508 29-405,-1020 38-115,382 6 1241,95-13-1156,-580 0-134,114-4-13,499 14-532,-474 0 578,1109-34 120,-1263 12-194,440-54 64,-566 46-35,0-3 1,-1-4-1,-2-3 0,0-3 0,-2-3 0,-1-4 0,-2-3 0,-1-3 1,89-69-1,-135 91-19,-1-1-1,0-1 1,-1-1 0,-2 0 0,0-2 0,21-33 0,-39 54 33,0-1 1,0 1-1,-1 0 0,1-1 1,-1 1-1,1-1 1,-1 1-1,0-1 0,-1 0 1,1 1-1,0-1 1,-1 0-1,0 0 0,0 1 1,0-1-1,-1 0 0,1 0 1,-1 1-1,0-1 1,0 0-1,0 1 0,0-1 1,-4-5-1,2 4 2,-1 0 0,0 0 0,-1 1 0,1-1 0,-1 1 0,0 0-1,0 0 1,0 1 0,0-1 0,-1 1 0,1 0 0,-1 1 0,-11-4 0,-98-28 3,-174-28-1,116 28 19,-1075-157 385,-13 89 40,581 53-390,-1195-70 1176,934 105-2513,2 49-6848,798-25 6318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05.187"/>
    </inkml:context>
    <inkml:brush xml:id="br0">
      <inkml:brushProperty name="width" value="0.05" units="cm"/>
      <inkml:brushProperty name="height" value="0.05" units="cm"/>
      <inkml:brushProperty name="color" value="#E71224"/>
    </inkml:brush>
  </inkml:definitions>
  <inkml:trace contextRef="#ctx0" brushRef="#br0">1 160 540,'27'5'892,"0"0"0,51 2 0,12 1 36,748 63 1079,5-67-1968,-450-6-1,577-34-389,-330 6 176,-440 24 202,750-41 3,235-31-80,-138 68-130,212-11 449,111-1-88,-1022 14-217,370 43-579,-709-35 470,17 2-214,-20-1-498,-13 1-877,-22-1 768,-22-1 23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03.220"/>
    </inkml:context>
    <inkml:brush xml:id="br0">
      <inkml:brushProperty name="width" value="0.05" units="cm"/>
      <inkml:brushProperty name="height" value="0.05" units="cm"/>
      <inkml:brushProperty name="color" value="#E71224"/>
    </inkml:brush>
  </inkml:definitions>
  <inkml:trace contextRef="#ctx0" brushRef="#br0">0 5 416,'0'0'837,"19"-4"1874,113 23-281,428 44 558,-227-49-2322,708 50-126,-432 7-1391,-207-19-5742,-350-46 5002,-19 4 190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05.877"/>
    </inkml:context>
    <inkml:brush xml:id="br0">
      <inkml:brushProperty name="width" value="0.05" units="cm"/>
      <inkml:brushProperty name="height" value="0.05" units="cm"/>
      <inkml:brushProperty name="color" value="#E71224"/>
    </inkml:brush>
  </inkml:definitions>
  <inkml:trace contextRef="#ctx0" brushRef="#br0">1 37 1044,'55'-11'1148,"-9"1"16,18 0-192,0 4-444,19 6-292,18 0-144,19 0-68,8 6-32,10 4-160,0-5-288,9 5-340,-9 6-196,-9-1-64,-1-4-40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09.866"/>
    </inkml:context>
    <inkml:brush xml:id="br0">
      <inkml:brushProperty name="width" value="0.05" units="cm"/>
      <inkml:brushProperty name="height" value="0.05" units="cm"/>
      <inkml:brushProperty name="color" value="#E71224"/>
    </inkml:brush>
  </inkml:definitions>
  <inkml:trace contextRef="#ctx0" brushRef="#br0">0 125 200,'11'0'1200,"46"2"-150,77 15 0,6 0 308,572 14 2104,357-67-2671,-775 13-624,532 30-1,-563 22-158,45 4-14,97 1-17,155 10 256,181 1-188,467 19 36,-841-54-94,643 10-54,-468-9 51,-274-1-42,-113-5-95,-153-5 111,25 0-42,20-1 55,1-1 0,-1-3 0,-1-2 1,51-14-1,81-17-259,-80 20 216,36-8 10,109-26-362,189-31 403,716-47 48,-1008 115-3,79-7-43,-70 12-99,152-5-124,-237 15 250,268 10 3,90 21-73,-65 17 27,-98-24 35,247 14 362,91-13-376,-428-21-80,103-2-98,225-13-311,100-4 193,-277 4-204,106 6 473,61-13 5,9 0 1,-425 18-251,-70 0-29,-19-1-2167,-40-9 179,6 0 1226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14.385"/>
    </inkml:context>
    <inkml:brush xml:id="br0">
      <inkml:brushProperty name="width" value="0.05" units="cm"/>
      <inkml:brushProperty name="height" value="0.05" units="cm"/>
      <inkml:brushProperty name="color" value="#E71224"/>
    </inkml:brush>
  </inkml:definitions>
  <inkml:trace contextRef="#ctx0" brushRef="#br0">1 52 192,'217'-11'209,"1396"-29"1576,-587 119-776,-371-19-963,117 18-3,-562-54-77,-101-9 30,-46-5-1193,88 2 1,-133-12 463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19.396"/>
    </inkml:context>
    <inkml:brush xml:id="br0">
      <inkml:brushProperty name="width" value="0.05" units="cm"/>
      <inkml:brushProperty name="height" value="0.05" units="cm"/>
      <inkml:brushProperty name="color" value="#E71224"/>
    </inkml:brush>
  </inkml:definitions>
  <inkml:trace contextRef="#ctx0" brushRef="#br0">1415 0 12,'-291'42'1390,"-26"4"-1497,252-33 126,-252 58-1,271-57-16,0 2 0,1 1 0,1 3 0,-70 42-1,104-55 4,-1 0 0,1 1 0,1 0 0,0 0 0,0 1 0,0 1 0,1-1 0,1 2 0,-1-1 0,2 1 0,0 0-1,-6 12 1,9-14 4,0 0 0,1 0-1,-1 0 1,2 0 0,-1 1 0,2-1-1,-1 0 1,1 1 0,0-1-1,1 1 1,0-1 0,1 0 0,0 1-1,0-1 1,1 0 0,6 15-1,3-2 27,1 0-1,1 0 0,0-1 0,2-1 0,0-1 0,1 0 0,1-1 1,1-1-1,1-1 0,0 0 0,1-2 0,0 0 0,31 14 0,15 4 91,2-4 0,1-2 0,96 22 1,4-10 190,1-7 1,197 9-1,354-20 500,333-47-237,-3-31-480,-683 36-92,-204 12-10,609-44-52,-15-64-26,-715 109 77,-1-2-1,0-2 1,-1-2-1,79-40 0,-115 53-2,0-2 0,-1 1 0,1-1 0,-1 1 0,0-1 0,0-1 0,0 1 0,0-1 0,-1 0 0,0 0 0,0 0 0,0-1 0,-1 1 0,0-1 0,0 0 0,4-10 0,-7 13-1,1-1-1,-1 1 1,0 0-1,0 0 1,0-1-1,-1 1 1,1 0-1,-1 0 0,1 0 1,-1-1-1,0 1 1,0 0-1,-1 0 1,-1-3-1,-1 0-8,0-1-1,0 2 0,-1-1 1,0 0-1,0 1 1,-1 0-1,-11-9 0,-7-2-32,-1 0 0,0 2 0,-1 1 0,-42-15 0,-128-33-138,-49 2 130,-1 11 0,-282-18-1,-512 20 486,-344 75 15,0 62-3220,1157-74 1728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12.204"/>
    </inkml:context>
    <inkml:brush xml:id="br0">
      <inkml:brushProperty name="width" value="0.05" units="cm"/>
      <inkml:brushProperty name="height" value="0.05" units="cm"/>
      <inkml:brushProperty name="color" value="#E71224"/>
    </inkml:brush>
  </inkml:definitions>
  <inkml:trace contextRef="#ctx0" brushRef="#br0">0 119 1300,'45'-13'1212,"0"2"-1,0 2 0,1 1 1,72-1-1,190 16-946,-248-4 56,84 4-73,1279 25 1175,-161-83-3018,-422-5-4374,-681 45 4563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4.974"/>
    </inkml:context>
    <inkml:brush xml:id="br0">
      <inkml:brushProperty name="width" value="0.05" units="cm"/>
      <inkml:brushProperty name="height" value="0.05" units="cm"/>
      <inkml:brushProperty name="color" value="#E71224"/>
    </inkml:brush>
  </inkml:definitions>
  <inkml:trace contextRef="#ctx0" brushRef="#br0">16 32 884,'10'2'8926,"-36"7"433,101-13-9077,74-13 0,-85 7-1388,0 3 1,111 3 0,-157 5 891,0 1-1,0 0 1,-1 1 0,1 1 0,-1 1-1,0 1 1,0 0 0,-1 1 0,0 1-1,0 0 1,-1 1 0,0 1 0,0 1-1,17 16 1,-20-15 271,-1 1-1,-1 1 0,14 23 1,-24-37-53,1 0 1,-1 1 0,0-1-1,0 1 1,0-1 0,0 0-1,1 1 1,-1-1 0,0 1 0,0-1-1,0 0 1,0 1 0,0-1-1,0 1 1,0-1 0,0 1-1,0-1 1,0 0 0,0 1 0,0-1-1,0 1 1,-1-1 0,1 0-1,0 1 1,0-1 0,0 1-1,-1-1 1,1 0 0,0 1-1,0-1 1,-1 0 0,1 1 0,0-1-1,-1 0 1,1 0 0,0 1-1,-1-1 1,1 0 0,0 0-1,-1 0 1,1 1 0,0-1 0,-1 0-1,1 0 1,-1 0 0,1 0-1,-1 0 1,1 0 0,0 0-1,-1 0 1,0 0 0,-27 0 85,-81-24 277,65 12 157,0 3 1,-1 1 0,-68-3-1,89 12-216,0 0-1,0 1 0,0 2 1,0 0-1,0 1 1,1 2-1,0 0 1,-23 12-1,44-19-296,0 1 0,0 0-1,1-1 1,-1 1 0,0 0 0,0 0-1,1 0 1,-1 1 0,1-1 0,-1 0-1,1 1 1,-1-1 0,1 0 0,0 1 0,0 0-1,0-1 1,0 1 0,0 0 0,0 0-1,0-1 1,0 1 0,1 0 0,-1 3-1,1-4-59,1 1-1,0-1 1,0 1-1,0-1 1,0 0-1,0 1 1,0-1-1,1 0 1,-1 0-1,0 0 1,0 0-1,1 0 0,-1 0 1,1 0-1,-1 0 1,1-1-1,-1 1 1,1 0-1,0-1 1,-1 0-1,1 1 1,0-1-1,-1 0 1,1 0-1,0 0 1,-1 0-1,1 0 0,3-1 1,28 2-1652,1-2 0,0-1 1,-1-2-1,63-15 0,127-54-5472,-139 38 5229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13.156"/>
    </inkml:context>
    <inkml:brush xml:id="br0">
      <inkml:brushProperty name="width" value="0.05" units="cm"/>
      <inkml:brushProperty name="height" value="0.05" units="cm"/>
      <inkml:brushProperty name="color" value="#E71224"/>
    </inkml:brush>
  </inkml:definitions>
  <inkml:trace contextRef="#ctx0" brushRef="#br0">79 120 500,'-7'-2'121,"-35"-9"701,40 11-760,0-1 0,0 0-1,1 0 1,-1 0 0,0 1 0,0-2 0,0 1 0,1 0 0,-1 0 0,0 0 0,1-1 0,-1 1 0,1-1 0,0 1 0,-1-1 0,-1-3 0,4 5-45,-1-1 0,0 1 0,0-1-1,0 0 1,0 1 0,0-1 0,1 1 0,-1-1 0,0 0 0,0 1 0,1-1 0,-1 1 0,0-1 0,1 1 0,-1-1 0,1 1 0,-1 0 0,0-1 0,1 1 0,-1-1 0,1 1 0,-1 0 0,1-1 0,0 1 0,-1 0 0,1 0 0,-1-1 0,1 1 0,-1 0 0,1 0 0,1 0 0,25-7 199,-23 6-135,66-13 910,130-7 0,74 16 524,-257 5-1433,943 34 2280,-225-2-2107,750-30-136,-286-5 32,395-47-259,-1184 28 47,-63 9-346,-199 11-3453,-167 6 876,-15-3 1578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23:20.414"/>
    </inkml:context>
    <inkml:brush xml:id="br0">
      <inkml:brushProperty name="width" value="0.05" units="cm"/>
      <inkml:brushProperty name="height" value="0.05" units="cm"/>
      <inkml:brushProperty name="color" value="#E71224"/>
    </inkml:brush>
  </inkml:definitions>
  <inkml:trace contextRef="#ctx0" brushRef="#br0">4817 771 560,'-58'-30'1415,"-2"3"-1,-82-27 1,-133-26-224,199 59-1031,-242-59 389,-477-59 0,553 115-165,0 10-1,-407 31 1,530-6-274,1 5 0,-161 44 0,235-48-82,1 2 0,1 2-1,0 2 1,1 2-1,1 1 1,1 2-1,1 1 1,2 3 0,-53 47-1,76-60-4,0 0-1,0 1 1,1 1 0,1 0-1,1 0 1,0 1 0,2 0-1,-1 1 1,2 0 0,1 1-1,0-1 1,1 1 0,1 0-1,-2 21 1,5-18 22,1 0-1,1 1 1,1-1-1,0 0 0,2 0 1,1 0-1,0-1 1,2 0-1,0 0 1,2 0-1,0-1 1,13 21-1,-3-11 45,1-1 0,1 0 0,1-2 0,2-1 0,0 0 0,2-2 0,1-1 0,56 37 0,-9-17 136,1-2 0,129 48 0,-21-23 54,3-8 0,2-9 0,203 27 0,597 27 252,1034-63-287,-3-176-403,-1146 26 47,-24-60 31,-720 137 73,-2-6 1,122-55-1,-224 84 3,-2-2 0,1 0 0,-2-2 0,0 0 0,0-1 0,29-29 0,-46 40-3,-1-1 0,1 0 1,-1-1-1,0 1 0,-1-1 0,1 0 1,-1 0-1,0 0 0,-1 0 0,1 0 1,-1 0-1,0-1 0,-1 0 0,1 1 1,-2-1-1,1 0 0,-1 1 0,1-1 1,-2 0-1,1 1 0,-1-1 0,0 0 1,-1 1-1,1-1 0,-1 1 0,0-1 1,-1 1-1,0 0 0,0 0 0,-7-11 0,-3-2-29,-1 2-1,-1-1 1,0 2-1,-2 0 1,1 1-1,-2 0 0,-32-20 1,-31-15-107,-2 4 0,-93-37 0,-357-117-425,-184-6-106,94 67-115,-977-91-1,-669 171-8,1413 105 580,89 25-236,117 17-500,131-5-344,115-6-177,105-10-76,74-13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47.177"/>
    </inkml:context>
    <inkml:brush xml:id="br0">
      <inkml:brushProperty name="width" value="0.05" units="cm"/>
      <inkml:brushProperty name="height" value="0.05" units="cm"/>
    </inkml:brush>
  </inkml:definitions>
  <inkml:trace contextRef="#ctx0" brushRef="#br0">0 0 836,'6'6'912,"1"0"0,0-1 0,0 0 0,0 0-1,1-1 1,0 0 0,-1 0 0,1-1 0,17 5 0,4-1 1037,45 7 0,210 13-11,319-10 1,-260-14-1782,-104 3-95,452 15 34,-422-15-70,206 19 3,-162 31-138,-292-52-396,-1-1 0,1 0 0,0-2 0,22-1 0,-28-1-935,-1-1 1,0 0-1,0-1 0,0 0 0,0-2 0,23-9 0,-9 3-901,-1 1 319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5.362"/>
    </inkml:context>
    <inkml:brush xml:id="br0">
      <inkml:brushProperty name="width" value="0.05" units="cm"/>
      <inkml:brushProperty name="height" value="0.05" units="cm"/>
      <inkml:brushProperty name="color" value="#E71224"/>
    </inkml:brush>
  </inkml:definitions>
  <inkml:trace contextRef="#ctx0" brushRef="#br0">157 79 2108,'1'-1'158,"0"1"1,0 0-1,0 0 0,0 0 0,-1 0 0,1 0 0,0 0 1,0 0-1,0 0 0,0 0 0,0 0 0,0 0 0,0 1 1,0-1-1,0 0 0,-1 1 0,1-1 0,0 0 0,0 1 1,0-1-1,-1 1 0,1 0 0,0-1 0,0 1 0,-1 0 1,1-1-1,-1 1 0,1 0 0,-1 0 0,2 0 0,-3 1 120,1 0-1,0-1 1,-1 1-1,1-1 0,-1 1 1,1 0-1,-1-1 1,0 1-1,1-1 0,-1 1 1,0-1-1,0 0 1,0 1-1,0-1 0,-2 2 1,-58 50 4882,55-48-5060,-5 5 460,5-5-484,-1 0 0,1 0 0,-1 0 0,1 0 0,-12 4 0,17-8-104,0-1 1,-1 1-1,1-1 0,0 0 1,0 1-1,0-1 0,-1 0 1,1 0-1,0 0 1,0 0-1,0 0 0,-1 0 1,1 0-1,0-1 1,0 1-1,0 0 0,0-1 1,-1 1-1,1-1 1,0 1-1,0-1 0,0 1 1,0-1-1,0 0 1,0 0-1,0 1 0,0-1 1,1 0-1,-1 0 1,0 0-1,0 0 0,1 0 1,-1 0-1,0 0 1,1 0-1,-1 0 0,1 0 1,0 0-1,-1-1 1,1 1-1,0 0 0,-1 0 1,1 0-1,0-2 1,-1-2-15,1 0 0,-1 0 0,1 0 1,0 0-1,0 0 0,1 0 0,-1 1 1,1-1-1,0 0 0,1 0 1,-1 1-1,1-1 0,0 1 0,0-1 1,0 1-1,0 0 0,1-1 0,0 1 1,0 1-1,0-1 0,0 0 0,1 1 1,-1-1-1,1 1 0,0 0 1,0 0-1,6-2 0,6-5 52,1 0 1,0 2-1,0 0 0,1 1 0,32-9 1,-34 13-101,0 0 1,1 0-1,-1 2 1,0 0-1,1 0 1,-1 2 0,1 0-1,-1 1 1,0 1-1,0 0 1,0 1-1,0 1 1,-1 0-1,1 1 1,-2 1 0,1 1-1,24 15 1,-31-15-1566,-1-4-4034,4-13 1738,-5 5 4018,18-15-2006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5.767"/>
    </inkml:context>
    <inkml:brush xml:id="br0">
      <inkml:brushProperty name="width" value="0.05" units="cm"/>
      <inkml:brushProperty name="height" value="0.05" units="cm"/>
      <inkml:brushProperty name="color" value="#E71224"/>
    </inkml:brush>
  </inkml:definitions>
  <inkml:trace contextRef="#ctx0" brushRef="#br0">254 239 180,'1'0'162,"1"0"0,-1 1-1,0-1 1,0 1 0,1-1 0,-1 1 0,0 0 0,0-1-1,0 1 1,0 0 0,0 0 0,0 0 0,0 0-1,0 0 1,0 0 0,0 0 0,0 0 0,-1 0 0,1 0-1,0 0 1,-1 0 0,1 1 0,-1-1 0,0 0-1,1 2 1,-1-1 109,0 1-1,-1-1 1,1 0 0,0 0-1,-1 1 1,0-1-1,0 0 1,1 0 0,-1 0-1,0 0 1,-1 0-1,1 0 1,-3 3 0,-7 7 1145,0 0 0,-1-1 0,-19 15 1,22-19-856,0 0-11,-32 27 1558,-82 51 0,106-78-2975,25-18 39,29-21-208,-5 11 737,1 1 0,1 2 0,0 1 0,2 2 1,0 2-1,0 1 0,1 1 0,57-8 0,-82 18 279,1 0-1,-1 1 0,0 1 1,1 0-1,-1 0 0,0 1 1,23 6-1,-31-6 3,1 0 0,0-1 0,-1 1 0,1 1 0,-1-1 0,0 1 0,1 0 0,-1 0 0,0 0 0,-1 0 0,1 1 0,-1-1 0,1 1 0,-1 0 0,0 0 0,-1 0 0,1 1 0,-1-1 0,1 0 1,-1 1-1,2 7 0,9 110-5686,-12-121 5581,-1 0 0,0 0 0,0 0 0,1 0 0,-1 0 0,0 0 0,1 0 0,-1 0 0,1 0 0,0 0 0,-1-1 0,1 1 0,-1 0 0,1 0 0,0-1 0,0 1 0,0 0 0,-1-1 0,1 1 0,0-1 0,0 1 0,0-1 0,0 1 0,0-1 0,0 0 0,0 1 0,0-1 0,0 0 0,0 0 0,0 0 0,0 0 1,0 0-1,0 0 0,0 0 0,1 0 0,24-8-1853</inkml:trace>
  <inkml:trace contextRef="#ctx0" brushRef="#br0" timeOffset="1">1440 135 136,'9'11'2392,"-9"9"520,-28 16 249,-8 6 19,-1-1-620,0-5-1308,9-5-1252,10-5-1088,-9-5-1084,17-11-484,20-20-2737,8-11 3081,19-15 528</inkml:trace>
  <inkml:trace contextRef="#ctx0" brushRef="#br0" timeOffset="2">1697 1 1644,'9'5'2032,"-9"5"25,-9 6-221,9 5-920,9-6-1324,19 6-908,-1-11-485,29-5-131,8-10 160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6.314"/>
    </inkml:context>
    <inkml:brush xml:id="br0">
      <inkml:brushProperty name="width" value="0.05" units="cm"/>
      <inkml:brushProperty name="height" value="0.05" units="cm"/>
      <inkml:brushProperty name="color" value="#E71224"/>
    </inkml:brush>
  </inkml:definitions>
  <inkml:trace contextRef="#ctx0" brushRef="#br0">1 2 1744,'16'0'961,"-7"-1"-394,-1 1 0,0 0-1,0 0 1,1 1 0,8 2 0,-16-3-350,0 0 0,1 1 0,-1-1 0,0 1 0,1-1 1,-1 1-1,0 0 0,0-1 0,0 1 0,0 0 0,1 0 0,-1 0 0,0 0 1,0 0-1,-1 0 0,1 0 0,0 0 0,0 0 0,0 0 0,-1 1 0,1-1 0,-1 0 1,1 0-1,-1 1 0,1-1 0,-1 0 0,0 1 0,0-1 0,1 1 0,-1-1 1,0 0-1,0 1 0,0-1 0,-1 0 0,1 1 0,-1 1 0,-2 9 593,-1-1 0,0 1-1,0-1 1,-1 0 0,-1-1-1,-11 17 1,8-14-626,1 2 0,-11 26 0,18-40-237,1-1 1,0 1-1,0-1 0,-1 1 0,1-1 0,0 1 0,0-1 0,0 1 1,0-1-1,0 1 0,-1 0 0,1-1 0,0 1 0,0-1 1,0 1-1,1-1 0,-1 1 0,0-1 0,0 1 0,0-1 1,0 1-1,0 0 0,1-1 0,-1 1 0,0-1 0,1 0 0,-1 1 1,0-1-1,1 1 0,-1-1 0,1 1 0,18 0-1686,28-17-1202,-42 14 2567,83-35-3787,-17 7 254,99-30 0,-143 54 3988,0 0 0,43-3 0,-52 8 890,0 1 0,1 1 0,-1 1 0,32 6 0,-47-7-667,0 0 1,-1 0 0,1 0-1,0 0 1,-1 1 0,1-1 0,-1 0-1,1 1 1,-1 0 0,0 0-1,0 0 1,0 0 0,0 0 0,0 0-1,0 0 1,0 1 0,-1-1-1,1 1 1,-1-1 0,0 1 0,1-1-1,-1 1 1,1 5 0,0 3 662,0 1 1,0 0 0,-1 0 0,-1 16-1,0-25-891,0-2-95,0-1-1,-1 1 1,1 0 0,0 0 0,0-1 0,1 1 0,-1 0 0,0 0 0,0-1 0,0 1-1,0 0 1,1 0 0,-1-1 0,0 1 0,1 0 0,-1-1 0,0 1 0,1 0-1,-1-1 1,1 1 0,-1-1 0,1 1 0,-1-1 0,1 1 0,-1-1 0,1 1-1,0-1 1,-1 1 0,1-1 0,0 0 0,-1 1 0,1-1 0,0 0 0,0 0-1,1 1 1,1-1-145,0-1 0,0 1 0,0 0 0,-1-1 0,1 0 0,0 1 0,0-1 0,0 0 0,-1 0 1,4-2-1,3-2-595,1-1 1,-1 1 0,-1-2 0,17-13-1,-17 10 394,0 0 0,-1 0-1,-1-1 1,1 1-1,-2-2 1,6-11 0,-9 16 554,1-1 1,-1 1-1,0-1 1,-1 0-1,0 0 1,0-8-1,0 15-123,-1 1 1,0-1-1,0 1 0,0-1 0,0 1 1,0 0-1,0-1 0,0 1 0,0-1 1,0 1-1,0-1 0,0 1 0,-1 0 1,1-1-1,0 1 0,0-1 1,0 1-1,0 0 0,-1-1 0,1 1 1,0 0-1,0-1 0,-1 1 0,1 0 1,0-1-1,-1 1 0,1 0 0,0 0 1,-1-1-1,1 1 0,0 0 0,-1 0 1,0-1-1,-13 7 1409,-12 20 278,0 19-900,1 0 0,2 1 0,2 2 0,-21 73 0,33-95-876,0-1-1,-2-1 0,0 1 0,-2-2 1,-1 0-1,0 0 0,-2-2 1,-31 35-1,33-43-369,0 1 0,-2-2 0,1 0 0,-1-1 0,-22 11 0,24-14-604,-1-2 0,0 0 0,0-1 0,0 0 0,-1-1 1,-30 3-1,31-8-1719,16-4-230,23-9 40,19-1 700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26.718"/>
    </inkml:context>
    <inkml:brush xml:id="br0">
      <inkml:brushProperty name="width" value="0.05" units="cm"/>
      <inkml:brushProperty name="height" value="0.05" units="cm"/>
      <inkml:brushProperty name="color" value="#E71224"/>
    </inkml:brush>
  </inkml:definitions>
  <inkml:trace contextRef="#ctx0" brushRef="#br0">497 1 88,'74'0'2756,"-10"5"641,-27 5 355,-19 6 156,-27-1-267,-10 1-1417,-17-1-1268,-1 1-1000,-18-6-1008,0-4-1304,-10-1-753,-8 0-339,-19 0-40,-18 0 255,-28 11 601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2.532"/>
    </inkml:context>
    <inkml:brush xml:id="br0">
      <inkml:brushProperty name="width" value="0.05" units="cm"/>
      <inkml:brushProperty name="height" value="0.05" units="cm"/>
      <inkml:brushProperty name="color" value="#E71224"/>
    </inkml:brush>
  </inkml:definitions>
  <inkml:trace contextRef="#ctx0" brushRef="#br0">117 1861 348,'-7'2'599,"-61"17"2554,66-18-2906,-1-1 0,1 1 0,0 0 1,0 0-1,0 0 0,-1 0 0,1 0 0,0 1 1,1-1-1,-1 0 0,0 1 0,0 0 1,0-1-1,1 1 0,-1 0 0,1 0 0,0 0 1,-1 0-1,1 0 0,0 0 0,0 0 0,0 0 1,-1 5-1,2-5-102,1-1 0,-1 1 1,1 0-1,0 0 0,0 0 0,-1-1 1,1 1-1,0 0 0,0-1 0,0 1 1,1-1-1,-1 1 0,0-1 0,1 0 1,-1 1-1,1-1 0,-1 0 0,1 0 1,-1 0-1,1 0 0,0 0 0,-1 0 1,1-1-1,2 1 0,49 16 878,-46-16-786,154 29 2248,300 16 0,-455-45-2456,1627 14 1355,-826-46-1545,1229-206-1,-1251 63-106,-684 144 103,-1-5 0,-2-4-1,-1-5 1,-2-3 0,133-91-1,-190 111 31,-1-2-1,-2-2 0,-1-1 0,-2-1 0,-1-2 1,36-52-1,-56 70 71,-1 0 1,-1-1-1,-1 1 1,0-2-1,-1 1 1,-1-1-1,6-31 1,-11 37 30,0 0 1,0 0 0,-1 0-1,0 1 1,-1-1 0,-1 0-1,0 0 1,-1 1 0,0-1-1,-1 1 1,0 0 0,-11-20-1,5 14-11,-2 1 0,0-1 0,-2 2 0,1 0 0,-2 0-1,0 1 1,-1 1 0,0 1 0,-22-14 0,-26-13-228,-82-37 0,119 63 180,-117-55-451,49 25-401,-90-57 1,179 98 573,1 0 0,0-1 0,0 0 0,0 0-1,0 0 1,0-1 0,1 1 0,0-1 0,0 0 0,0-1 0,1 1 0,0-1 0,-4-6 0,4 5-515,0 0 0,-1 0 0,0 1 0,0 0 0,-1 0 0,0 0 0,-6-6 0,-14-5-960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3.031"/>
    </inkml:context>
    <inkml:brush xml:id="br0">
      <inkml:brushProperty name="width" value="0.05" units="cm"/>
      <inkml:brushProperty name="height" value="0.05" units="cm"/>
      <inkml:brushProperty name="color" value="#E71224"/>
    </inkml:brush>
  </inkml:definitions>
  <inkml:trace contextRef="#ctx0" brushRef="#br0">1010 136 300,'-29'-27'4190,"-1"1"-1,-1 1 1,-52-31 0,80 56-4015,1-1 0,-1 1-1,0 0 1,0-1 0,0 1 0,0 1 0,0-1 0,1 0 0,-1 1-1,0-1 1,0 1 0,0 0 0,-3 1 0,2 0 4,-64 20 551,-80 38 1,50-18-556,-313 158 303,407-198-474,-46 32 10,49-33-16,0-1 1,0 1 0,1 0-1,-1 0 1,0 0-1,0-1 1,1 1 0,-1 0-1,1 0 1,-1 0-1,1 0 1,-1 0-1,1 0 1,0 0 0,-1 1-1,1-1 1,0 0-1,0 0 1,0 1-1,0-1-1,1 1 0,-1-1 0,1 0 0,0 0 0,-1 0 0,1-1 0,0 1 0,0 0 0,0 0-1,0 0 1,0 0 0,0-1 0,0 1 0,0-1 0,0 1 0,0 0 0,0-1 0,0 0-1,0 1 1,0-1 0,0 0 0,3 1 0,44 8-54,0-2 0,1-2 0,-1-2 1,72-5-1,2 1-218,-5 7-267,145-4-2107,-237-3 1768,1-2 1,-1-1-1,-1-1 1,1-1 0,-1-1-1,0-1 1,0-2 0,22-11-1,-34 14-11,0-1 0,-1 0-1,0 0 1,0-1 0,0 0-1,-1-1 1,16-21 0,2-9-990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3.419"/>
    </inkml:context>
    <inkml:brush xml:id="br0">
      <inkml:brushProperty name="width" value="0.05" units="cm"/>
      <inkml:brushProperty name="height" value="0.05" units="cm"/>
      <inkml:brushProperty name="color" value="#E71224"/>
    </inkml:brush>
  </inkml:definitions>
  <inkml:trace contextRef="#ctx0" brushRef="#br0">350 1 1648,'27'0'2284,"-27"10"369,0 16 295,-9 15-260,-9 6-608,-1-1-572,10 6-543,0-6-593,0-4-740,9-11-917,9-5-1003,0-6-512,9-9-172,-8-6 95,17-10 373,1-6 664</inkml:trace>
  <inkml:trace contextRef="#ctx0" brushRef="#br0" timeOffset="1">653 331 1048,'18'0'2456,"-27"6"273,-9 9-29,-19-5-240,-9 1-1372,-9 4-1508,-9 1-1272,-28-1-628,-10 11-164,-17 5 139,-10 5 341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1.442"/>
    </inkml:context>
    <inkml:brush xml:id="br0">
      <inkml:brushProperty name="width" value="0.05" units="cm"/>
      <inkml:brushProperty name="height" value="0.05" units="cm"/>
      <inkml:brushProperty name="color" value="#E71224"/>
    </inkml:brush>
  </inkml:definitions>
  <inkml:trace contextRef="#ctx0" brushRef="#br0">46 482 416,'-42'-3'10963,"39"2"-8540,5 0-616,25 1-1059,397-13 1207,-205 4-1651,146-10 169,189-2-276,240 8-154,-385 4-76,870-94-832,-1050 78 730,729-71-720,5 41 390,-383 31 372,550 6 209,-1104 20-186,68 0-1014,-49-10-2142,-41 6 2492,-1 1 0,1-1 1,0 0-1,-1 0 1,1 0-1,-1 0 1,0 0-1,5-4 1,13-15-1775,13-4 287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3.839"/>
    </inkml:context>
    <inkml:brush xml:id="br0">
      <inkml:brushProperty name="width" value="0.05" units="cm"/>
      <inkml:brushProperty name="height" value="0.05" units="cm"/>
      <inkml:brushProperty name="color" value="#E71224"/>
    </inkml:brush>
  </inkml:definitions>
  <inkml:trace contextRef="#ctx0" brushRef="#br0">1471 0 8,'-340'52'716,"18"0"-332,28-6-180,18-4-404,37-6-448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4.333"/>
    </inkml:context>
    <inkml:brush xml:id="br0">
      <inkml:brushProperty name="width" value="0.05" units="cm"/>
      <inkml:brushProperty name="height" value="0.05" units="cm"/>
      <inkml:brushProperty name="color" value="#E71224"/>
    </inkml:brush>
  </inkml:definitions>
  <inkml:trace contextRef="#ctx0" brushRef="#br0">1 259 1388,'132'-11'7859,"70"11"-4347,-94 1-2576,118-1 265,641-12-190,-312-22-987,277-12-140,-358 33-243,383-14-615,-6-38-1147,-427 15-3293,-395 49 4126,-20 2-183,-18 3-1484,-15 1 1822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49.929"/>
    </inkml:context>
    <inkml:brush xml:id="br0">
      <inkml:brushProperty name="width" value="0.05" units="cm"/>
      <inkml:brushProperty name="height" value="0.05" units="cm"/>
    </inkml:brush>
  </inkml:definitions>
  <inkml:trace contextRef="#ctx0" brushRef="#br0">95 114 920,'-65'-9'6217,"36"5"-289,61 12-2235,43 6-1711,149 10 1,79-21-1596,-207-3-196,1096-39-52,-665 15-208,587-11 57,2 45 90,-913-4-53,46 3-598,-327-23-4159,68 12 3375,-1-1 1,1-1-1,0 1 1,0-1-1,0-1 1,1 0-1,-1-1 1,-13-9-1,11-1-1243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35.126"/>
    </inkml:context>
    <inkml:brush xml:id="br0">
      <inkml:brushProperty name="width" value="0.05" units="cm"/>
      <inkml:brushProperty name="height" value="0.05" units="cm"/>
      <inkml:brushProperty name="color" value="#E71224"/>
    </inkml:brush>
  </inkml:definitions>
  <inkml:trace contextRef="#ctx0" brushRef="#br0">0 0 740,'386'44'7347,"1"-17"-3934,388 0-1401,-573-22-1271,3653-4-213,-2374-6-628,-848 24-2341,-452-13-6535,-176-6 7262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46.691"/>
    </inkml:context>
    <inkml:brush xml:id="br0">
      <inkml:brushProperty name="width" value="0.05" units="cm"/>
      <inkml:brushProperty name="height" value="0.05" units="cm"/>
      <inkml:brushProperty name="color" value="#E71224"/>
    </inkml:brush>
  </inkml:definitions>
  <inkml:trace contextRef="#ctx0" brushRef="#br0">1 114 680,'32'-5'6691,"11"0"-4506,127 1-614,92 2-236,777 10-436,-609-10-960,386-13-353,64 11 445,-452 7 17,-210 0-50,208-5 6,436-34-81,-266 19 40,-364 2 32,245-6-8,508 27 511,-878-8-512,107 3-5,89 11 68,560 13-76,-724-25 46,80 7-16,105-3-1,208-8 25,-273 7-19,227 2-7,-7 11 411,89-1 85,240 1 21,-373-5-510,-316-6-8,189 8 12,403 9 27,775 6-78,-785-10 35,-333-9 26,752 9 996,-616-4-881,-163-1-144,589 18 49,-408-6-30,-481-22-31,-1 2 0,74 18 0,-272-35-13509,105 3 11604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4:25.237"/>
    </inkml:context>
    <inkml:brush xml:id="br0">
      <inkml:brushProperty name="width" value="0.05" units="cm"/>
      <inkml:brushProperty name="height" value="0.05" units="cm"/>
      <inkml:brushProperty name="color" value="#E71224"/>
    </inkml:brush>
  </inkml:definitions>
  <inkml:trace contextRef="#ctx0" brushRef="#br0">63 481 408,'-62'30'12389,"89"-19"-9964,61-6-1053,1-4-1,97-11 1,-98 4-1116,3317-303-940,-1428 122-412,-1461 173 1124,-298 12-3280,-215 2 1107,-28 5-3891,1 0 4191,-19-3-466,-3 2 379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5:52.459"/>
    </inkml:context>
    <inkml:brush xml:id="br0">
      <inkml:brushProperty name="width" value="0.05" units="cm"/>
      <inkml:brushProperty name="height" value="0.05" units="cm"/>
      <inkml:brushProperty name="color" value="#E71224"/>
    </inkml:brush>
  </inkml:definitions>
  <inkml:trace contextRef="#ctx0" brushRef="#br0">46 26 592,'5'0'1269,"-8"1"19,-14-1 1504,15 0-2362,0 0 0,-1 0 0,1 0 0,-1 0 0,1 0 0,0 0 0,-1-1 0,1 1 1,0-1-1,-1 0 0,-2-2 759,25 3-606,181 11 2626,189 13-2646,-74-1-554,252-18-20,-410-6 18,92 12-38,-2-1-20,525 6-461,18-27 575,-564 2-32,132 2-2,267-17 26,541-24-89,-930 38 60,-22 0-4,-194 10-30,341 9 5,-10 6-26,32 3 301,-45 2-218,-319-21-77,-16 0-20,1 1-1,0-1 1,0 1 0,-1 1 0,1-1-1,0 1 1,-1-1 0,1 1 0,7 3-1,1-30-13297,12 11 11393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42.756"/>
    </inkml:context>
    <inkml:brush xml:id="br0">
      <inkml:brushProperty name="width" value="0.05" units="cm"/>
      <inkml:brushProperty name="height" value="0.05" units="cm"/>
      <inkml:brushProperty name="color" value="#E71224"/>
    </inkml:brush>
  </inkml:definitions>
  <inkml:trace contextRef="#ctx0" brushRef="#br0">19 5 60,'-9'0'1392,"0"0"-28,18 0-2376,19-5 324,-10 5-52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43.349"/>
    </inkml:context>
    <inkml:brush xml:id="br0">
      <inkml:brushProperty name="width" value="0.05" units="cm"/>
      <inkml:brushProperty name="height" value="0.05" units="cm"/>
      <inkml:brushProperty name="color" value="#E71224"/>
    </inkml:brush>
  </inkml:definitions>
  <inkml:trace contextRef="#ctx0" brushRef="#br0">37 1 740,'-35'0'3458,"33"0"-2611,33 9 1488,106 13-31,221 20-92,1007-21-713,0-35-1279,-918 7-230,257 1-104,21 0-1198,-245-4-2784,-304-1-1419,-155 7 3859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0.993"/>
    </inkml:context>
    <inkml:brush xml:id="br0">
      <inkml:brushProperty name="width" value="0.05" units="cm"/>
      <inkml:brushProperty name="height" value="0.05" units="cm"/>
      <inkml:brushProperty name="color" value="#E71224"/>
    </inkml:brush>
  </inkml:definitions>
  <inkml:trace contextRef="#ctx0" brushRef="#br0">1 88 1668,'0'-78'13461,"0"78"-13391,0-1-1,0 1 0,0 0 1,0 0-1,0-1 0,0 1 1,-1 0-1,1-1 0,1 1 1,-1 0-1,0-1 0,0 1 1,0 0-1,0 0 0,0-1 1,0 1-1,0 0 0,0-1 1,0 1-1,0 0 0,1 0 0,-1-1 1,0 1-1,0 0 0,0 0 1,1-1-1,-1 1 0,0 0 1,0 0-1,1 0 0,-1 0 1,0-1-1,0 1 0,1 0 1,-1 0-1,1 0 0,9 6 1248,10 21-426,-15-14-768,-1 1 0,0-1 1,-1 1-1,0-1 0,-1 1 0,0 16 0,-3 92 53,-1-54-291,0-33-598,-10 57 1,7-58-2621,-3 59 0,7-88 2730,1-4 325,0 1 0,-1 0 1,1 0-1,0-1 0,0 1 0,0 0 1,0-1-1,0 1 0,0 0 0,1 0 1,-1-1-1,0 1 0,1-1 0,0 1 1,-1 0-1,1-1 0,0 1 0,0-1 1,0 1-1,0-1 0,0 0 0,0 1 1,0-1-1,0 0 0,0 0 0,1 1 1,-1-1-1,0 0 0,3 1 0,13-1-2044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1.503"/>
    </inkml:context>
    <inkml:brush xml:id="br0">
      <inkml:brushProperty name="width" value="0.05" units="cm"/>
      <inkml:brushProperty name="height" value="0.05" units="cm"/>
      <inkml:brushProperty name="color" value="#E71224"/>
    </inkml:brush>
  </inkml:definitions>
  <inkml:trace contextRef="#ctx0" brushRef="#br0">0 445 292,'23'-27'2239,"0"0"-1,2 1 1,41-32 0,-65 56-2054,0 1 0,1 0 0,-1 0 0,1 0-1,-1-1 1,1 2 0,-1-1 0,1 0 0,-1 0 0,1 0 0,0 1 0,0-1 0,-1 1 0,1-1 0,0 1-1,0 0 1,0 0 0,-1 0 0,1 0 0,0 0 0,0 0 0,0 0 0,-1 1 0,1-1 0,0 1 0,0-1 0,2 2-1,-1 0 18,0 1 0,-1-1-1,1 1 1,-1 0-1,1 0 1,-1 0-1,0 0 1,0 0-1,0 0 1,-1 0-1,1 1 1,1 6-1,3 12 165,0 0 0,-2 0 0,2 31 0,-3-20-352,1 0-789,-1 0 1,-2 0 0,-1 1-1,-8 52 1,7-82 220,-5 27-1624,6-32 2086,0 1-1,0 0 1,0 0-1,0 0 1,-1-1 0,1 1-1,0 0 1,0 0-1,0-1 1,0 1 0,-1 0-1,1 0 1,0 0-1,0 0 1,-1-1 0,1 1-1,0 0 1,0 0-1,-1 0 1,1 0 0,0 0-1,0 0 1,-1 0-1,1 0 1,0 0-1,0 0 1,-1 0 0,1 0-1,0 0 1,-1 0-1,1 0 1,0 0 0,0 0-1,-1 0 1,1 0-1,0 0 1,0 0 0,-1 0-1,1 1 1,0-1-1,0 0 1,-1 0-1,1 0 1,0 0 0,0 1-1,0-1 1,0 0-1,-1 0 1,1 0 0,0 1-1,0-1 1,0 0-1,0 1 1,-32-93-2153,-10-51 3651,35 118-609,2 0 0,1 0 0,0-1 0,1-46 0,4 63-577,0 0 1,1 1-1,0-1 1,0 1-1,0 0 1,1 0 0,0 0-1,1 0 1,0 0-1,0 1 1,1-1-1,0 1 1,0 0 0,1 1-1,-1-1 1,1 1-1,14-10 1,3-1 106,0 2 1,2 1 0,0 0-1,0 2 1,41-14-1,139-30 404,-137 42-553,97-7 0,-130 18-151,0 3 0,1 1 0,-1 1-1,57 12 1,-81-12-24,0 1 0,-1 0 0,1 1 0,0 0 0,-1 0 1,0 1-1,11 7 0,-18-9 2,1 0 0,-1-1 0,0 1 1,0 1-1,0-1 0,0 0 0,0 1 0,-1 0 1,0-1-1,0 1 0,0 0 0,0 0 0,0 0 1,-1 1-1,0-1 0,0 0 0,0 0 1,0 1-1,-1-1 0,0 9 0,-1-2 31,0-1 0,-1 1 0,0 0 0,-1-1 0,0 0 0,0 1 0,-2-1 0,1-1 0,-1 1 0,0-1 0,-1 1 0,0-2 0,-1 1 0,-9 9 0,-14 14 176,-1-1 0,-41 29 1,57-48-142,-292 210 997,91-92-4823,215-130 3558,0 0-1,0 1 1,-1-1-1,1 1 1,0 0-1,0-1 1,0 1-1,-1 0 1,1 0-1,0 0 1,0 0-1,0 0 0,0 0 1,1 0-1,-1 0 1,0 0-1,0 0 1,0 2-1,3-2-176,0-1 1,1 0-1,-1 1 0,1-1 0,-1 0 0,0-1 1,1 1-1,-1 0 0,1 0 0,-1-1 0,0 0 0,4-1 1,140-35-4916,-40 4 3397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1.906"/>
    </inkml:context>
    <inkml:brush xml:id="br0">
      <inkml:brushProperty name="width" value="0.05" units="cm"/>
      <inkml:brushProperty name="height" value="0.05" units="cm"/>
      <inkml:brushProperty name="color" value="#E71224"/>
    </inkml:brush>
  </inkml:definitions>
  <inkml:trace contextRef="#ctx0" brushRef="#br0">655 103 1812,'3'-4'375,"0"0"-1,0-1 1,0 1-1,-1 0 0,1-1 1,-1 0-1,0 1 1,2-8-1,-4 11-238,0-1 0,0 1 0,0-1 0,0 0 0,0 1 0,-1-1 0,1 1 0,0-1 0,-1 1 0,1-1 0,-1 1 0,1 0-1,-1-1 1,0 1 0,0 0 0,1-1 0,-1 1 0,0 0 0,0 0 0,0 0 0,0-1 0,-1 1 0,1 0 0,0 1 0,0-1 0,-1 0 0,1 0 0,0 0 0,-1 1-1,1-1 1,-1 1 0,1-1 0,-3 0 0,-10-3 468,-1 1 0,1 0 0,-1 0 0,0 2 0,0 0 0,0 0 0,-24 4 0,-112 19 1226,118-16-1438,21-4-288,-145 32 990,140-29-1006,1 0-1,-1 1 0,1 1 1,0 0-1,1 1 0,-27 19 1,41-27-96,0 1 0,0-1 1,0 1-1,0 0 0,0-1 1,0 1-1,1 0 0,-1-1 1,0 1-1,0 0 0,1 0 1,-1 0-1,0-1 0,1 1 1,-1 0-1,1 0 0,-1 0 1,1 0-1,0 0 0,-1 0 0,1 0 1,0 1-1,0-1 0,-1 0 1,1 0-1,0 0 0,0 0 1,0 0-1,1 0 0,-1 0 1,0 0-1,0 0 0,0 0 1,1 0-1,-1 0 0,1 0 1,-1 0-1,1 0 0,-1 0 1,1 0-1,-1 0 0,1 0 1,0 0-1,-1 0 0,1-1 1,1 2-1,3 2-102,1-1-1,-1 1 1,1-1 0,0 0 0,0-1 0,12 4 0,160 33-2342,-11-4 445,-142-28 1725,-1 0 0,0 2 0,0 1 0,32 19 0,-51-26 302,-1 0-1,1 0 1,-1 0 0,0 0 0,0 1-1,0 0 1,0-1 0,0 2-1,-1-1 1,0 0 0,0 1 0,0-1-1,4 9 1,-7-10 49,1 1 0,0-1 0,-1 0 0,1 1 0,-1-1 0,0 1 0,-1-1 0,1 0 0,0 1 0,-1-1 0,0 0 0,0 1 0,0-1 0,0 0 0,0 0 0,-1 0 0,1 0 0,-1 0 0,0 0 1,0 0-1,0 0 0,-3 3 0,-4 2 113,1 0 0,-1 0 0,0-1 1,-1 0-1,0-1 0,0 0 0,0-1 1,-1 0-1,-16 5 0,2-1-432,0-1-1,-1-2 0,-29 4 1,49-10-160,1 1 0,-1-1 1,0 0-1,0 0 1,0-1-1,1 0 0,-7-1 1,11 1 289,0 1 1,0 0 0,1 0 0,-1-1-1,0 1 1,1 0 0,-1-1 0,0 1-1,1 0 1,-1-1 0,1 1 0,-1-1-1,1 1 1,-1-1 0,1 1 0,-1-1-1,1 0 1,-1 1 0,1-1 0,0 0-1,-1 1 1,1-1 0,0 0 0,-1 0-1,2-1-67,-1 1-1,0-1 1,0 1-1,1-1 1,-1 1-1,1 0 1,-1-1 0,1 1-1,0 0 1,0-1-1,-1 1 1,1 0-1,0 0 1,0-1-1,0 1 1,0 0-1,2-1 1,31-24-2225,10-4 406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4.486"/>
    </inkml:context>
    <inkml:brush xml:id="br0">
      <inkml:brushProperty name="width" value="0.05" units="cm"/>
      <inkml:brushProperty name="height" value="0.05" units="cm"/>
      <inkml:brushProperty name="color" value="#E71224"/>
    </inkml:brush>
  </inkml:definitions>
  <inkml:trace contextRef="#ctx0" brushRef="#br0">203 1 600,'-3'2'569,"1"0"0,-1 0 0,1 0 0,0 1 0,0-1 0,0 1 0,0 0 0,0 0 0,0 0 0,1-1 0,-1 1 0,1 1 0,-1 2 0,-14 50 3465,12-41-3185,-55 200 4737,9-36-4487,8 2-3638,41-178 2262,0 1-1,1-1 1,-1 1 0,1-1-1,0 1 1,0-1 0,0 1-1,0 0 1,1-1 0,0 1-1,-1-1 1,1 1 0,0-1-1,1 0 1,-1 1 0,2 2 0,-1-4 42,-1 0 1,1-1-1,-1 0 1,1 1-1,-1-1 1,1 0-1,0 0 1,0 1-1,0-1 1,0-1-1,0 1 1,-1 0-1,2 0 1,-1-1 0,0 1-1,0-1 1,0 0-1,0 1 1,0-1-1,0 0 1,0 0-1,0-1 1,0 1-1,0 0 1,1-1-1,1 0 1,36-12-2465,12-14 384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50.318"/>
    </inkml:context>
    <inkml:brush xml:id="br0">
      <inkml:brushProperty name="width" value="0.05" units="cm"/>
      <inkml:brushProperty name="height" value="0.05" units="cm"/>
    </inkml:brush>
  </inkml:definitions>
  <inkml:trace contextRef="#ctx0" brushRef="#br0">56 1 1080,'83'10'2576,"-19"5"137,-27-4-261,-19-1-472,-27-5-1380,-9 0-1316,-10 1-728,-18-12-412,9 6-141,1-5 265,-1 0 312,-9-5 196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4.887"/>
    </inkml:context>
    <inkml:brush xml:id="br0">
      <inkml:brushProperty name="width" value="0.05" units="cm"/>
      <inkml:brushProperty name="height" value="0.05" units="cm"/>
      <inkml:brushProperty name="color" value="#E71224"/>
    </inkml:brush>
  </inkml:definitions>
  <inkml:trace contextRef="#ctx0" brushRef="#br0">75 196 1068,'50'-38'1556,"-21"15"1200,46-28 1,-73 50-2531,0 0 0,-1 0 0,1 0 0,0 1 0,0-1 0,0 0 0,-1 1 0,1-1 0,0 1 0,0-1 0,0 1 0,0 0 1,0 0-1,0 0 0,2 0 0,-3 1-88,0-1 0,0 1 0,0-1 0,0 0 1,0 1-1,-1 0 0,1-1 0,0 1 0,0-1 0,-1 1 1,1 0-1,0 0 0,-1-1 0,1 1 0,-1 0 1,1 0-1,-1 0 0,1 0 0,-1 0 0,1 0 0,-1 1 1,2 7 494,-1 0 0,0 0 1,-1 0-1,0 0 1,-2 14-1,1 4-149,-3 56-148,-3 0 1,-28 125 0,32-195-713,3-7-112,-1 1 1,-1-1 0,1 0-1,-1 0 1,0 0 0,0 0-1,-1 0 1,0-1-1,-6 10 1,9-15 346,0 0 0,-1 1 0,1-1 0,-1 1 0,1-1 0,-1 0 0,1 1 0,-1-1 0,1 0 1,-1 0-1,1 0 0,-1 1 0,1-1 0,-1 0 0,1 0 0,-1 0 0,1 0 0,-1 0 0,1 0 0,-1 0 0,1 0 0,-1 0 0,0 0 0,1 0 0,-1 0 0,1 0 0,-1-1 0,1 1 0,-1 0 1,1 0-1,-1 0 0,1-1 0,-1 1 0,1 0 0,-1-1 0,1 1 0,-1-1 0,-15-18-2507,15 17 2428,-19-28-1051,1 0 1,2-2-1,-22-57 1,22 42 2453,3 0 0,1-1 1,3-1-1,-5-62 0,14 107-964,0-1 0,1 0 0,0 0 1,0 0-1,0 0 0,1 0 0,-1 0 0,1 0 0,0 0 1,1 0-1,-1 1 0,1-1 0,0 0 0,0 1 0,1-1 1,-1 1-1,1 0 0,0 0 0,0 0 0,0 0 0,1 1 0,-1-1 1,1 1-1,0 0 0,0 0 0,0 0 0,0 0 0,0 1 1,1 0-1,-1 0 0,1 0 0,0 0 0,0 1 0,-1 0 0,1 0 1,6-1-1,29-2 120,-1 2 1,1 2 0,-1 2-1,1 1 1,-1 2 0,0 2-1,-1 1 1,1 2 0,-2 2-1,1 1 1,60 31-1,-86-37-318,0 0-1,0 1 1,0 1-1,-1-1 0,0 2 1,-1-1-1,15 19 0,-21-23-6,0 1-1,0-1 0,-1 1 1,0 0-1,0-1 1,0 1-1,-1 1 0,0-1 1,0 0-1,0 1 1,-1-1-1,0 0 0,0 1 1,-1 0-1,0-1 1,0 1-1,0-1 0,-2 10 1,-4 1 9,0 0 0,-1-1 0,0 0 0,-2 0 0,0-1 0,0 0 0,-1 0 0,-1-1 0,-1-1 0,0 0 0,-17 15 0,-15 10-646,-2-1-1,-51 31 1,29-32-1589,25-15-6045,97-44 3618,-34 16 3796,50-18-1194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5.416"/>
    </inkml:context>
    <inkml:brush xml:id="br0">
      <inkml:brushProperty name="width" value="0.05" units="cm"/>
      <inkml:brushProperty name="height" value="0.05" units="cm"/>
      <inkml:brushProperty name="color" value="#E71224"/>
    </inkml:brush>
  </inkml:definitions>
  <inkml:trace contextRef="#ctx0" brushRef="#br0">319 169 720,'35'-21'1046,"-25"17"-529,0-1-1,0-1 0,-1 0 1,0 0-1,0 0 1,-1-1-1,0-1 1,0 1-1,0-2 1,-1 1-1,8-12 0,-15 19-355,1 0 0,0-1-1,-1 1 1,1 0 0,-1 0-1,0 0 1,1-1 0,-1 1-1,0 0 1,0 0 0,1-1-1,-1 1 1,0 0-1,-1 0 1,1-1 0,0 1-1,0 0 1,0 0 0,-1-1-1,1 1 1,-1 0 0,1 0-1,-1 0 1,1-1 0,-2 0-1,1 0 45,-1 1 0,0-1-1,0 0 1,0 1-1,0 0 1,0-1 0,0 1-1,-1 0 1,1 0 0,0 0-1,-1 1 1,-2-2 0,-8 0 298,1 0 0,-1 1 0,0 0 0,-14 2 0,-13 2 81,0 2 1,0 2-1,0 1 1,1 3-1,-73 29 1,109-39-576,-30 16 80,33-16-91,-1-1-1,1 0 1,-1 0 0,1 0-1,-1 1 1,1-1-1,0 0 1,-1 1 0,1-1-1,-1 0 1,1 1 0,0-1-1,-1 0 1,1 1 0,0-1-1,-1 1 1,1-1-1,0 1 1,0-1 0,-1 1-1,1-1 1,0 1 0,0-1-1,0 1 1,0-1-1,0 1 1,0-1 0,0 1-1,0-1 1,0 1 0,0-1-1,0 1 1,0-1 0,0 1-1,0-1 1,0 1-1,0-1 1,1 1 0,-1-1-1,0 1 1,0-1 0,1 1-1,-1-1 1,0 0 0,1 1-1,-1-1 1,0 1-1,1-1 1,-1 0 0,1 1-1,-1-1 1,0 0 0,1 1-1,-1-1 1,1 0-1,-1 0 1,1 0 0,-1 1-1,1-1 1,0 0 0,22 7-225,0 0 1,0-2-1,1-1 1,0 0-1,40-1 1,11 3-365,-10 1 141,-5-2-74,-1 3-1,97 25 1,-149-31 542,-1 0 1,0 0 0,0 1-1,0 0 1,-1 0 0,1 1-1,-1 0 1,0 0 0,6 5-1,-10-8 9,0 0 1,0 1-1,0-1 0,0 0 0,0 1 0,0-1 1,-1 0-1,1 1 0,0-1 0,-1 1 0,1-1 1,-1 1-1,0-1 0,1 1 0,-1-1 0,0 1 1,0-1-1,0 1 0,0-1 0,0 1 0,0 0 1,0-1-1,-1 1 0,1-1 0,-1 1 0,1-1 1,-1 1-1,1-1 0,-1 0 0,0 1 0,0-1 1,0 0-1,0 1 0,0-1 0,0 0 0,0 0 1,0 0-1,-3 2 0,-6 6 151,0-1 0,-1-1 0,-1 1 0,1-2-1,-1 1 1,-15 4 0,-83 26 224,50-18-813,1-6-1175,18-15-2470,41 2 3987,0 0 0,0 0 0,0 0 0,0 0 0,-1 0 0,1 0 0,0 0 0,0 0 1,0 0-1,0 0 0,-1 0 0,1 0 0,0 0 0,0 0 0,0-1 0,0 1 0,0 0 0,-1 0 0,1 0 0,0 0 0,0 0 0,0 0 0,0 0 0,0-1 0,0 1 0,0 0 0,0 0 0,-1 0 0,1 0 0,0 0 0,0-1 0,0 1 0,0 0 0,0 0 0,0 0 0,0 0 0,0-1 0,0 1 0,0 0 0,0 0 0,0 0 0,0 0 1,0-1-1,0 1 0,0 0 0,0 0 0,0 0 0,1 0 0,-1-1 0,0 1 0,0 0 0,0 0 0,0 0 0,0 0 0,0 0 0,0 0 0,0-1 0,1 1 0,-1 0 0,0 0 0,0 0 0,0 0 0,0 0 0,1 0 0,16-13-2224,23-8-143,18-6-31,20-7 597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2.419"/>
    </inkml:context>
    <inkml:brush xml:id="br0">
      <inkml:brushProperty name="width" value="0.05" units="cm"/>
      <inkml:brushProperty name="height" value="0.05" units="cm"/>
      <inkml:brushProperty name="color" value="#E71224"/>
    </inkml:brush>
  </inkml:definitions>
  <inkml:trace contextRef="#ctx0" brushRef="#br0">310 59 204,'-127'-54'15957,"136"52"-15317,8 1-645,77 0 548,105 3-246,-163 0-281,-1 2 1,1 1-1,50 16 0,-76-18-9,-1 0 0,1 1-1,-1 0 1,1 1 0,-1 0 0,0 0 0,-1 1-1,0 0 1,0 1 0,0 0 0,-1 0 0,1 0-1,-2 1 1,1 0 0,-1 1 0,-1-1 0,1 1-1,-1 0 1,5 14 0,-7-14-4,7 28 3,-10-36-10,0 0 1,0 0 0,0 0-1,0 0 1,-1 1 0,1-1 0,0 0-1,-1 0 1,1 0 0,0 0-1,-1 0 1,0-1 0,1 1 0,-1 0-1,1 0 1,-1 0 0,0 0-1,0 0 1,1-1 0,-1 1-1,0 0 1,0-1 0,0 1 0,0-1-1,0 1 1,0-1 0,0 1-1,0-1 1,0 0 0,0 1-1,0-1 1,0 0 0,0 0 0,0 0-1,-2 0 1,-12 1-41,-1-2 0,0 1 1,0-2-1,-17-4 0,-15 0-3,6 3 102,-1 2 0,0 2 0,0 2-1,0 1 1,1 3 0,0 1 0,0 3 0,1 1 0,1 2 0,0 1 0,0 3-1,-45 27 1,69-35 48,0 1 0,-27 25 0,40-34-113,0 0 0,0 0 0,1 1-1,0-1 1,-1 1 0,1 0 0,0-1 0,0 1-1,0 0 1,0 0 0,1 1 0,-1-1 0,1 0-1,0 0 1,0 1 0,0-1 0,1 1-1,-1-1 1,1 1 0,-1-1 0,1 1 0,1 6-1,0-8-58,0 0-1,1 0 1,-1 0-1,0 0 1,1 0 0,0 0-1,-1 0 1,1-1-1,0 1 1,0-1-1,0 1 1,0-1-1,0 0 1,0 1-1,1-1 1,-1 0-1,0-1 1,1 1-1,-1 0 1,0-1-1,5 1 1,53 4-1968,-57-5 1922,52-4-2237,1-2 0,-1-2 0,84-25 0,-75 17 856,61-14-820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2.837"/>
    </inkml:context>
    <inkml:brush xml:id="br0">
      <inkml:brushProperty name="width" value="0.05" units="cm"/>
      <inkml:brushProperty name="height" value="0.05" units="cm"/>
      <inkml:brushProperty name="color" value="#E71224"/>
    </inkml:brush>
  </inkml:definitions>
  <inkml:trace contextRef="#ctx0" brushRef="#br0">395 73 1124,'27'-10'899,"-13"5"11,0 0 1,-1-1-1,16-9 1,-28 15-789,-1 0 0,1-1 1,-1 1-1,1 0 1,-1 0-1,1-1 0,0 1 1,-1 0-1,1-1 1,-1 1-1,1-1 1,-1 1-1,0-1 0,1 1 1,-1-1-1,1 1 1,-1-1-1,0 1 0,0-1 1,1 1-1,-1-1 1,0 0-1,0 1 0,1-1 1,-1 1-1,0-1 1,0 0-1,0 1 1,0-1-1,0 0 0,0 1 1,0-2-1,-20-7 2604,-35 4 202,27 6-2577,1 1 0,0 1-1,0 1 1,1 2 0,-1 0 0,1 2 0,0 1-1,1 1 1,0 1 0,1 1 0,0 2 0,-34 24-1,53-33-340,-1-1-1,1 2 1,0-1-1,0 0 0,0 1 1,1 0-1,0 0 1,0 1-1,-5 10 0,8-14-26,0-1 0,0 1-1,0 0 1,1-1 0,-1 1-1,1 0 1,-1 0 0,1 0 0,0-1-1,0 1 1,0 0 0,1 0-1,-1 0 1,1-1 0,-1 1-1,1 0 1,0-1 0,0 1 0,0 0-1,0-1 1,1 1 0,-1-1-1,1 0 1,-1 1 0,1-1-1,0 0 1,0 0 0,2 2-1,6 3-230,-1-1-1,1 1 0,0-2 1,0 1-1,1-2 0,0 1 1,0-2-1,0 1 0,0-1 1,1-1-1,-1 0 1,18 1-1,9-2-1375,0-1 1,57-7-1,-31-3-1058,0-3 0,74-25-1,-46 7 595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3.241"/>
    </inkml:context>
    <inkml:brush xml:id="br0">
      <inkml:brushProperty name="width" value="0.05" units="cm"/>
      <inkml:brushProperty name="height" value="0.05" units="cm"/>
      <inkml:brushProperty name="color" value="#E71224"/>
    </inkml:brush>
  </inkml:definitions>
  <inkml:trace contextRef="#ctx0" brushRef="#br0">1 264 296,'15'-7'109,"-8"3"856,0 1-1,0 0 1,0 1-1,0-1 1,15-1-1,-21 4-775,0 0-1,0 0 0,1 0 1,-1 0-1,0 0 0,0 0 1,0 1-1,1-1 0,-1 1 1,0-1-1,0 1 0,0-1 1,0 1-1,0-1 0,0 1 1,0 0-1,0 0 1,0 0-1,0-1 0,0 1 1,0 0-1,-1 0 0,1 0 1,0 0-1,-1 0 0,1 1 1,0-1-1,-1 0 0,0 0 1,1 0-1,-1 0 0,0 1 1,1-1-1,-1 0 1,0 0-1,0 0 0,0 1 1,0-1-1,0 0 0,0 0 1,-1 1-1,1 0 0,0 5 55,0-1 0,0 1 0,1-1 0,0 1 0,0-1 0,0 1 0,1-1 0,0 0 0,1 0 0,-1 0 0,1 0 0,0 0 0,1 0 0,-1-1 0,1 0 0,0 1 0,0-1 0,1-1 0,7 7 0,-5-6-673,1 0 1,-1-1 0,1 0 0,0-1 0,0 0-1,0 0 1,0 0 0,1-1 0,-1 0 0,1-1-1,-1 0 1,1 0 0,0-1 0,15-1 0,-18 0-193,-1 1 0,1-1 1,0 0-1,0 0 1,-1 0-1,1-1 0,-1 0 1,1 0-1,-1-1 1,0 1-1,0-1 1,0 0-1,6-6 0,8-6-1768</inkml:trace>
  <inkml:trace contextRef="#ctx0" brushRef="#br0" timeOffset="1">313 253 604,'-27'-10'2264,"-1"5"561,0 5 423,1 5 280,8 0-676,1-5-695,9 0-653,18 0-636,9-5-728,19-5-896,18-6-1120,1-4-925,17-6-471,19 0-152,-9 0 167,9-5 557,-1 5 928</inkml:trace>
  <inkml:trace contextRef="#ctx0" brushRef="#br0" timeOffset="2">1076 0 876,'18'10'2308,"1"6"517,-19 10 403,0 0 228,-9 5-780,-1 0-719,1-5-645,0-6-692,0-4-832,9-6-868,9-31-6973,9 1 4829,1-11 323,8-6 565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3.708"/>
    </inkml:context>
    <inkml:brush xml:id="br0">
      <inkml:brushProperty name="width" value="0.05" units="cm"/>
      <inkml:brushProperty name="height" value="0.05" units="cm"/>
      <inkml:brushProperty name="color" value="#E71224"/>
    </inkml:brush>
  </inkml:definitions>
  <inkml:trace contextRef="#ctx0" brushRef="#br0">1 171 196,'27'-47'1412,"1"11"612,-10 5 533,-8 5 487,-10 11-188,0 4-428,0 6-499,-10 10-597,1 1-776,9-1-960,0 0-1032,19 5-1061,8 1-539,1-6-156,18 0 163,0 0 441,0 5 700</inkml:trace>
  <inkml:trace contextRef="#ctx0" brushRef="#br0" timeOffset="1">442 155 1136,'14'18'1222,"-1"1"-1,0 0 0,9 21 1,-13-23 195,1 0-1,0 0 1,1-2 0,19 23-1,-25-33-1142,0-1-1,1 1 1,-1-1-1,1 0 0,0-1 1,0 1-1,0-1 1,0-1-1,1 1 1,-1-1-1,1 0 0,0 0 1,-1-1-1,1 0 1,0 0-1,13 0 1,2-3-85,1 0 1,-1-2-1,0 0 1,0-2-1,0 0 1,-1-1-1,0-1 1,-1-2-1,35-19 1,-37 18-597,0-1 0,-1-1 0,-1 0 0,0-1 1,0 0-1,14-20 0,-11-4-4194,-18 38 4424,-1-1 0,0 0 0,1 1 0,-1-1 0,0 0 0,0 1 0,0-1 0,1 0 0,-1 1 0,0-1 0,0 0 0,0 1 0,0-1 0,0 0 0,0 0 0,0 1 0,-1-1 0,1 0 0,0 1 0,0-1 0,0 0 0,-1 1 0,1-1 0,0 0 0,-1 1 0,1-1 0,-1 1 0,1-1 0,0 0 0,-1 1 0,1-1 0,-1 1 0,0 0 0,1-1 0,-1 1 0,1-1 0,-1 1 0,0 0 0,1-1 0,-1 1 1,0 0-1,1 0 0,-1 0 0,0-1 0,1 1 0,-1 0 0,0 0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4.081"/>
    </inkml:context>
    <inkml:brush xml:id="br0">
      <inkml:brushProperty name="width" value="0.05" units="cm"/>
      <inkml:brushProperty name="height" value="0.05" units="cm"/>
      <inkml:brushProperty name="color" value="#E71224"/>
    </inkml:brush>
  </inkml:definitions>
  <inkml:trace contextRef="#ctx0" brushRef="#br0">1 150 900,'12'8'979,"0"0"0,0-1 1,1 0-1,0-1 0,0 0 0,1-1 0,-1-1 0,1 0 1,0 0-1,1-2 0,-1 0 0,0 0 0,1-2 0,18 0 1,-15-2-638,-1 0 1,1-1 0,-1-1 0,0-1 0,0 0 0,0-2 0,-1 0 0,1 0 0,-2-1 0,1-1 0,18-15-1,-28 19-315,-1 0-1,1-1 1,-1 1-1,0-1 0,0-1 1,0 1-1,-1-1 1,0 1-1,3-9 0,-6 14-17,-1-1-1,1 0 1,0 1-1,-1-1 1,1 0-1,-1 1 0,1-1 1,-1 0-1,0 0 1,0 1-1,0-1 1,0 0-1,0 0 0,0 0 1,0 1-1,-1-1 1,1 0-1,0 0 1,-1 1-1,0-1 0,1 0 1,-1 1-1,0-1 1,0 1-1,0-1 1,0 1-1,0-1 0,0 1 1,-1-1-1,1 1 1,0 0-1,-1 0 1,1 0-1,0 0 0,-1 0 1,0 0-1,1 0 1,-1 0-1,0 1 1,1-1-1,-1 1 0,0-1 1,1 1-1,-1 0 1,0-1-1,-3 1 1,-9-1 56,0 0 0,0 2 0,0-1 0,0 1 0,0 1 0,0 1 0,0 0 1,0 0-1,1 2 0,0 0 0,0 0 0,0 1 0,1 1 0,-19 11 1,21-11-15,-1 0 0,1 0 1,0 1-1,1 0 0,0 1 1,0 0-1,1 0 0,0 1 0,1 0 1,0 0-1,0 1 0,1 0 1,1 0-1,0 1 0,0-1 1,-5 23-1,9-25-64,0-1 1,1 1-1,0 0 1,1 0-1,0 0 0,0 0 1,1 0-1,0 0 1,0-1-1,1 1 0,0-1 1,1 0-1,0 0 1,0 0-1,0 0 0,1-1 1,1 1-1,6 6 1,11 10-884,1 0 1,1-2-1,43 29 0,-10-7-2937,-55-42 3292,1 1-1,0 0 0,-1 1 0,0-1 0,1 1 1,-1-1-1,3 6 0,-6-8 399,1 0 0,-1 0 0,0 0 0,1 1 0,-1-1 0,0 0 0,0 0 0,0 0 0,0 0 0,0 0 0,0 0 0,0 1 0,0-1 0,0 0 0,-1 0 0,1 0 0,0 0 0,-1 0 0,1 0 0,-1 0 0,1 0 0,-1 0-1,0 0 1,1 0 0,-1 0 0,0 0 0,1 0 0,-1-1 0,0 1 0,0 0 0,0 0 0,0-1 0,0 1 0,0-1 0,0 1 0,-1 0 0,-44 20-2443,-23 4 545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5.847"/>
    </inkml:context>
    <inkml:brush xml:id="br0">
      <inkml:brushProperty name="width" value="0.05" units="cm"/>
      <inkml:brushProperty name="height" value="0.05" units="cm"/>
      <inkml:brushProperty name="color" value="#E71224"/>
    </inkml:brush>
  </inkml:definitions>
  <inkml:trace contextRef="#ctx0" brushRef="#br0">1 113 692,'94'-18'2551,"-13"3"1350,0 3 4261,-80 12-7999,1-1 1,-1 1-1,0 0 1,1 0-1,-1 1 0,1-1 1,-1 0-1,1 0 1,-1 1-1,0-1 0,1 1 1,-1-1-1,1 1 1,-1 0-1,0-1 0,0 1 1,0 0-1,1 0 0,-1 0 1,0 0-1,0 0 1,0 0-1,0 0 0,0 0 1,-1 1-1,1-1 1,0 0-1,0 0 0,-1 1 1,1-1-1,-1 0 1,1 1-1,-1-1 0,0 1 1,1-1-1,-1 2 0,1 9 25,1 0 0,-2 0-1,-1 21 1,0 1 179,7 123-69,-6-96-463,10 75 1,-6-99-94,-4-26 18,-4-23-104,-3-16 296,1 1 0,1-1 0,2 0 0,1 0 1,1 0-1,2-1 0,0 1 0,8-38 0,-6 52 43,1-1 0,0 0 1,1 1-1,1 0 0,0 0 0,1 0 1,1 1-1,0 0 0,0 1 0,1 0 1,1 0-1,0 1 0,1 0 0,0 0 1,1 2-1,0-1 0,17-9 0,-9 7 6,1 1 0,1 1 0,42-13-1,-53 20 3,-1 0-1,1 1 1,1 0-1,-1 0 1,0 2-1,0-1 1,1 1-1,-1 1 1,0 0-1,13 3 1,-23-4-2,0 0 0,0 0 0,0 0-1,0 1 1,0-1 0,0 0 0,0 1 0,0-1 0,0 1 0,0-1-1,0 1 1,0-1 0,0 1 0,-1 0 0,1-1 0,0 1 0,0 0 0,-1 0-1,1 0 1,0 0 0,-1-1 0,2 3 0,-3-2-1,1 0 0,0-1-1,0 1 1,0 0 0,0 0 0,-1 0 0,1 0 0,0-1 0,-1 1-1,1 0 1,0 0 0,-1 0 0,1-1 0,-1 1 0,0 0 0,1-1-1,-1 1 1,0-1 0,1 1 0,-2 0 0,-46 26-106,-113 23-1560,52-25-2791,79-22 459,30-3 3951,0 0-1,0 0 0,-1 0 1,1 0-1,0 0 1,0 0-1,0 0 0,0 0 1,0 0-1,0 0 0,0 0 1,0 0-1,-1 0 0,1 0 1,0 0-1,0 0 1,0 0-1,0 0 0,0 0 1,0 0-1,0 0 0,0 0 1,0 0-1,-1 0 0,1 0 1,0-1-1,0 1 0,0 0 1,0 0-1,0 0 1,0 0-1,0 0 0,0 0 1,0 0-1,0 0 0,0-1 1,0 1-1,0 0 0,0 0 1,0 0-1,0 0 0,0 0 1,0 0-1,0 0 1,0 0-1,0-1 0,0 1 1,0 0-1,0 0 0,0 0 1,0 0-1,0 0 0,0 0 1,0 0-1,0 0 1,0-1-1,0 1 0,0 0 1,1 0-1,-1 0 0,0 0 1,0 0-1,17-11-2373,35-12-297,19-3 498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6.220"/>
    </inkml:context>
    <inkml:brush xml:id="br0">
      <inkml:brushProperty name="width" value="0.05" units="cm"/>
      <inkml:brushProperty name="height" value="0.05" units="cm"/>
      <inkml:brushProperty name="color" value="#E71224"/>
    </inkml:brush>
  </inkml:definitions>
  <inkml:trace contextRef="#ctx0" brushRef="#br0">1 61 2028,'51'-6'2507,"-15"1"4463,53 1 0,-34 9-4652,39 14-2190,-1 3 0,0 4 0,128 56 0,-215-79-197,0 0 0,0 0 0,0 0 0,-1 1 0,0-1 0,9 9 1,-13-12 56,-1 1 0,0-1 1,1 1-1,-1-1 1,1 1-1,-1-1 0,0 1 1,1 0-1,-1-1 1,0 1-1,0-1 1,1 1-1,-1 0 0,0-1 1,0 1-1,0 0 1,0-1-1,0 1 0,0 0 1,0-1-1,0 1 1,0 0-1,0-1 0,0 1 1,-1 1-1,0-1 2,0 0 0,0 0 0,0 0 0,0 1-1,0-1 1,-1 0 0,1 0 0,0-1 0,-1 1 0,1 0-1,-1 0 1,1-1 0,-1 1 0,1-1 0,-3 1 0,-30 8 49,0-2 0,-1-2 0,-54 2 0,24-3 121,-30 3 87,39-4-77,0 1-1,0 4 1,0 1-1,-82 27 1,104-22-194,34-14 16,0 0 0,-1 1 1,1-1-1,-1 0 0,1 0 0,0 0 0,-1 0 1,1 1-1,-1-1 0,1 0 0,0 0 0,-1 1 1,1-1-1,0 0 0,0 0 0,-1 1 0,1-1 1,0 1-1,0-1 0,-1 0 0,1 1 1,0-1-1,0 0 0,0 1 0,0-1 0,-1 1 1,1-1-1,0 0 0,0 1 0,0-1 0,0 1 1,0-1-1,0 1 0,14 7-358,26-2-564,31-11-1529,-1-4 1,0-2-1,104-32 0,244-79-6055,-142 32 6991,-106 34 3908,0 2 3425,-136 44-2619,-28 12 995,-16 7-2343,-18 10-373,27-18-1399,-51 28 1945,38-22-1799,0 0-1,0 1 1,1 1-1,0 0 1,0 1-1,1 0 1,0 1-1,-10 12 0,22-22-230,-1 0 0,0 0 0,1 0 0,0 0 0,-1 0 0,1 0 0,0 0 0,-1 0 0,1 0 0,0 0 0,0 1 0,0-1 0,0 0 0,0 0 0,0 0 0,0 0 0,0 0 0,1 0 0,-1 0 0,0 1 0,1-1 0,-1 0 0,1 0 0,-1 0 0,1 0 0,-1 0 0,1-1 0,0 1 0,-1 0 0,1 0 0,0 0 0,0 0 0,0-1 0,0 1 0,-1 0 0,1-1 0,0 1 0,2 0 0,49 23-780,-36-18 468,-3-1 88,-1 0-6,-1 0 0,0 0-1,0 1 1,12 9 0,-21-14 205,0 1-1,0-1 1,-1 1 0,1-1 0,0 1-1,-1 0 1,1 0 0,-1 0 0,1 0-1,-1 0 1,0 0 0,0 0-1,0 0 1,0 0 0,0 0 0,0 1-1,-1-1 1,1 0 0,-1 1 0,0-1-1,0 0 1,1 1 0,-1-1-1,-1 1 1,1-1 0,0 0 0,-1 1-1,0 2 1,-4 6-12,0 0 1,-1-1-1,0 0 1,-1 0-1,0 0 1,-1-1-1,0 0 0,0 0 1,-1-1-1,0 0 1,0-1-1,-16 10 1,-4 1-245,0-1 1,0-2 0,-42 15-1,69-30 247,-18 8-956,-1-1 0,-38 8 1,55-14 719,1 0 1,-1-1-1,0 1 1,0-1-1,0 0 1,1 0-1,-1 0 1,0 0-1,0-1 1,0 1-1,1-1 1,-1 0-1,0 0 1,1-1-1,-1 1 1,1-1-1,-1 0 1,1 0-1,0 0 1,0 0-1,0 0 1,0-1-1,-4-3 1,6 3 67,-1 0 0,1 1 0,1-1 0,-1 0 0,0 0 1,1 0-1,-1 0 0,1 0 0,0 0 0,0 1 0,0-1 0,0 0 0,0 0 1,1 0-1,0 0 0,-1 0 0,1 0 0,0 0 0,0 1 0,1-1 1,-1 0-1,0 1 0,1-1 0,2-2 0,22-45-1614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6.638"/>
    </inkml:context>
    <inkml:brush xml:id="br0">
      <inkml:brushProperty name="width" value="0.05" units="cm"/>
      <inkml:brushProperty name="height" value="0.05" units="cm"/>
      <inkml:brushProperty name="color" value="#E71224"/>
    </inkml:brush>
  </inkml:definitions>
  <inkml:trace contextRef="#ctx0" brushRef="#br0">0 429 1400,'55'-36'2972,"-18"15"489,-10 16 287,-17 10 160,-10 16-991,-19 0-1133,1 4-912,0 1-852,-10 0-952,10-5-1216,-1-6-909,10-9-411,27-12-6193,10-14 7933</inkml:trace>
  <inkml:trace contextRef="#ctx0" brushRef="#br0" timeOffset="1">331 248 120,'27'-52'2280,"-8"6"596,-1 10 409,-18 0 215,-18 10-332,-1 5-1031,1 6-1065,-10 4-1172,10 6-1448,9 5-1037,0 10-555,18 6-232,18 5 139,29-1 525,8 1 1012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54.626"/>
    </inkml:context>
    <inkml:brush xml:id="br0">
      <inkml:brushProperty name="width" value="0.05" units="cm"/>
      <inkml:brushProperty name="height" value="0.05" units="cm"/>
    </inkml:brush>
  </inkml:definitions>
  <inkml:trace contextRef="#ctx0" brushRef="#br0">1 6 1608,'4'-6'13504,"12"11"-12993,661 78 2368,-509-67-2610,966 37 32,-1-75 3,-122 30-347,-338 5-274,157-1-3,-742-10 306,243 8-175,272 3-207,1-34-9,-525 19 420,147 14 0,-92-1 12,71 1-16,482 16 50,-139-8-10,-223-4-81,-237-13 25,375 31-15,648 80-216,522-102 811,-1013-14-438,382 28-1,46 0-85,-886-23-210,299 45-1,-353-35 32,0-4 0,118-7 1,-14-1 76,222 15 71,171-1 33,-19-17 301,-228-5-1188,-685-10-12132,191 14 10632,-33 2 454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7.073"/>
    </inkml:context>
    <inkml:brush xml:id="br0">
      <inkml:brushProperty name="width" value="0.05" units="cm"/>
      <inkml:brushProperty name="height" value="0.05" units="cm"/>
      <inkml:brushProperty name="color" value="#E71224"/>
    </inkml:brush>
  </inkml:definitions>
  <inkml:trace contextRef="#ctx0" brushRef="#br0">166 13 240,'26'-7'451,"-8"2"7525,-45 19-1486,14-8-5827,1 1-1,0 1 1,0 0-1,0 0 1,1 1-1,0 0 1,1 1-1,-12 14 1,14-12-561,0-1 1,1 1-1,0 0 1,1 0-1,0 1 1,1 0-1,0 0 1,1 1-1,1-1 1,0 1-1,1 0 1,0-1-1,1 26 1,18 342-1055,-15-317 699,-3-51 223,1-1 1,1 1 0,0-1-1,0 1 1,2-1 0,-1 0 0,7 18-1,-6-19 70,-3-10-36,0-1-1,0 1 1,0 0-1,0-1 0,0 1 1,0 0-1,1 0 0,-1-1 1,0 1-1,0 0 1,0-1-1,1 1 0,-1 0 1,0-1-1,1 1 1,-1-1-1,0 1 0,1 0 1,-1-1-1,1 1 1,-1-1-1,1 1 0,-1-1 1,1 1-1,-1-1 1,1 0-1,0 1 0,-1-1 1,1 0-1,0 1 1,-1-1-1,1 0 0,0 0 1,-1 1-1,1-1 0,0 0 1,-1 0-1,1 0 1,0 0-1,-1 0 0,1 0 1,0 0-1,0 0 1,-1-1-1,1 1 0,0 0 1,-1 0-1,1 0 1,0-1-1,-1 1 0,1 0 1,-1-1-1,1 1 1,0-1-1,0 0 0,32-21 14,0-1 0,-1-2-1,41-42 1,-16 14-96,0 2-41,96-80-440,-38 39-431,-16 12-1552,1 7-4312,-65 56 961,-32 18 3499,5 8 532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57.478"/>
    </inkml:context>
    <inkml:brush xml:id="br0">
      <inkml:brushProperty name="width" value="0.05" units="cm"/>
      <inkml:brushProperty name="height" value="0.05" units="cm"/>
      <inkml:brushProperty name="color" value="#E71224"/>
    </inkml:brush>
  </inkml:definitions>
  <inkml:trace contextRef="#ctx0" brushRef="#br0">0 226 988,'17'3'2407,"0"-1"1,-1-1-1,31-2 0,-25-1-452,-1 0 0,36-11 0,-34 6-1199,0-1 0,-1-1 1,0-1-1,29-18 0,-35 18-772,0-1-1,-1-1 0,0 0 1,-1-1-1,21-24 0,-33 35-17,-1 0 0,1 1-1,-1-1 1,0 0 0,1 0-1,-1 0 1,0 0 0,0 0-1,0 0 1,0 0 0,-1 0-1,1-1 1,0 1 0,-1 0-1,0 0 1,1-5 0,-2 6 12,1 0 0,0 0 0,-1 0 0,1 0 0,-1 0 1,0 1-1,1-1 0,-1 0 0,1 0 0,-1 1 1,0-1-1,0 0 0,1 1 0,-1-1 0,0 0 0,0 1 1,0-1-1,0 1 0,0-1 0,0 1 0,0 0 0,0-1 1,0 1-1,0 0 0,-1 0 0,-6-1-19,0 1 0,0-1 0,1 2 0,-1-1 0,0 1 1,0 0-1,1 1 0,-11 3 0,-8 4 173,2 1 1,-1 1 0,2 1-1,-1 2 1,2 0-1,-35 28 1,45-32-33,1 0 0,0 1 1,0 0-1,1 1 0,1 0 0,0 0 1,0 1-1,2 1 0,-1-1 0,2 1 1,0 0-1,0 1 0,-3 15 0,8-26-196,0 0-1,0-1 1,0 1 0,1 0-1,0 0 1,-1-1-1,1 1 1,1 0-1,-1 0 1,0 0 0,1-1-1,0 1 1,0 0-1,0-1 1,0 1-1,1-1 1,-1 1 0,1-1-1,0 1 1,0-1-1,0 0 1,1 0-1,-1 0 1,1 0-1,-1-1 1,1 1 0,0-1-1,0 1 1,0-1-1,0 0 1,1 0-1,-1-1 1,1 1 0,-1-1-1,1 1 1,-1-1-1,1 0 1,5 1-1,12 1-1069,0 0 0,0-1-1,1-2 1,-1 0 0,30-4-1,142-26-5311,-84 9 3880</inkml:trace>
  <inkml:trace contextRef="#ctx0" brushRef="#br0" timeOffset="1">1314 268 1560,'56'0'3052,"-20"10"517,-8 0 331,-10 1 200,-9-1-1035,1 0-1093,-10-4-928,-10-1-872,1-5-1088,-9 0-1572,-10-5-865,-8 5-419,-1 0-92,-28 5 235,1 0 713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00.992"/>
    </inkml:context>
    <inkml:brush xml:id="br0">
      <inkml:brushProperty name="width" value="0.05" units="cm"/>
      <inkml:brushProperty name="height" value="0.05" units="cm"/>
      <inkml:brushProperty name="color" value="#E71224"/>
    </inkml:brush>
  </inkml:definitions>
  <inkml:trace contextRef="#ctx0" brushRef="#br0">1379 25 1364,'1'0'121,"-1"-1"0,0 0 0,0 0 0,0 0 0,0 0 0,0 0 0,0 0 0,0 0 0,0 1 0,-1-1 0,1 0 0,0 0 0,0 0 0,-1 0 0,1 1 0,-1-1 0,1 0 0,-1 0 0,1 1 0,-1-1 0,1 0 0,-1 0 0,1 1-1,-1-1 1,0 1 0,1-1 0,-1 1 0,0-1 0,0 1 0,1-1 0,-1 1 0,0 0 0,0-1 0,0 1 0,0 0 0,0 0 0,1 0 0,-1-1 0,0 1 0,0 0 0,0 0 0,0 0 0,0 0 0,0 1 0,1-1 0,-1 0 0,0 0 0,0 0 0,0 1 0,0-1 0,0 0 0,1 1 0,-1-1 0,0 1 0,0-1 0,0 2 0,-9 3 490,1 0 0,1 1 0,-1 0 0,-7 7 1,-97 91 2584,-105 127 1,135-139-2357,-628 770 706,665-804-2584,-36 54-2856,74-99 2402,1 0 0,0 0 0,-8 28 0,14-40 1353,1 0 0,-1 0-1,1 0 1,0 0 0,-1 0 0,1 0 0,0 0 0,0 0 0,0 0 0,-1 0-1,1 0 1,0 0 0,0 0 0,1 0 0,-1 0 0,0 0 0,0 0 0,0 0-1,1 0 1,-1 0 0,0 0 0,1 0 0,-1 0 0,1 0 0,0 0 0,-1-1-1,1 1 1,-1 0 0,1 0 0,0 0 0,0-1 0,-1 1 0,1 0 0,0-1 0,0 1-1,0-1 1,0 1 0,0-1 0,0 1 0,0-1 0,0 0 0,0 0 0,0 1-1,1-1 1,32 2-2187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01.398"/>
    </inkml:context>
    <inkml:brush xml:id="br0">
      <inkml:brushProperty name="width" value="0.05" units="cm"/>
      <inkml:brushProperty name="height" value="0.05" units="cm"/>
      <inkml:brushProperty name="color" value="#E71224"/>
    </inkml:brush>
  </inkml:definitions>
  <inkml:trace contextRef="#ctx0" brushRef="#br0">185 50 1740,'1'-4'-36,"13"-39"5612,-14 43-5499,0 0 1,0 0 0,0 0 0,1 0-1,-1 0 1,0 0 0,0 0 0,2-1 2098,-2 1-2098,0 0 0,1 0 0,-1 0-1,0 0 1,0 0 0,0-1-1,0 1 1,0 0 0,0 0 0,0 0-1,0 0 1,0 0 0,0 0 0,0 0-1,0-1 1,-2 28 2451,-11 44 170,-40 125 0,19-83-1937,-64 339-2303,97-444 1049,0 1 0,0 0-1,0 0 1,2 0-1,-1-1 1,1 1-1,0 0 1,1 0 0,0-1-1,0 1 1,1-1-1,6 15 1,-7-19 175,1-1 0,-1 0 0,1 0 1,-1 0-1,1 0 0,0 0 0,0-1 0,0 1 0,1-1 0,-1 0 0,0 0 1,1 0-1,-1-1 0,1 1 0,0-1 0,0 1 0,-1-1 0,1-1 0,0 1 1,0 0-1,0-1 0,0 0 0,0 0 0,0 0 0,0 0 0,0-1 1,0 1-1,0-1 0,5-2 0,37-11-1758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01.865"/>
    </inkml:context>
    <inkml:brush xml:id="br0">
      <inkml:brushProperty name="width" value="0.05" units="cm"/>
      <inkml:brushProperty name="height" value="0.05" units="cm"/>
      <inkml:brushProperty name="color" value="#E71224"/>
    </inkml:brush>
  </inkml:definitions>
  <inkml:trace contextRef="#ctx0" brushRef="#br0">191 125 1380,'6'-18'769,"3"-4"5649,-6 50-1618,-6 8-3888,-1-1 0,-2 0 0,-14 49-1,-2 7-313,-5 39-696,-75 213 0,101-340 61,-3 8-417,-1 1 0,1-1 0,1 1 0,0 0 0,-1 20 0,4-32 425,0 0 1,0 0-1,0 0 1,0-1-1,0 1 0,0 0 1,0 0-1,0 0 1,0-1-1,0 1 1,1 0-1,-1 0 1,0 0-1,0-1 1,0 1-1,0 0 0,0 0 1,1 0-1,-1 0 1,0 0-1,0-1 1,0 1-1,1 0 1,-1 0-1,0 0 1,0 0-1,0 0 0,1 0 1,-1 0-1,0 0 1,0 0-1,1 0 1,-1 0-1,0 0 1,0 0-1,0 0 1,1 0-1,-1 0 1,0 0-1,0 0 0,0 0 1,1 0-1,-1 0 1,0 0-1,0 0 1,0 0-1,1 1 1,-1-1-1,0 0 1,0 0-1,0 0 0,0 0 1,1 0-1,-1 1 1,0-1-1,0 0 1,0 0-1,0 0 1,0 1-1,0-1 1,1 0-1,-1 0 1,0 0-1,0 1 0,0-1 1,0 0-1,0 0 1,0 1-1,13-17-708,1-11 543,-2-1 0,0 0 0,9-38 0,15-37 581,13-17 417,50-109 1512,-80 192-1801,1 1 1,2 1-1,1 1 0,28-30 0,-38 50-408,1 2-1,0 0 1,1 0 0,0 1 0,0 1-1,1 1 1,1 0 0,0 1-1,0 1 1,0 1 0,1 0 0,0 1-1,22-3 1,-18 4-67,0 2 0,0 0 0,0 1-1,0 2 1,1 0 0,-1 1 0,0 1 0,-1 2-1,1 0 1,34 13 0,-47-15-32,0 1-1,0 0 1,0 1-1,-1 0 1,0 0-1,0 1 1,-1 0-1,1 0 1,-1 1-1,-1 0 1,1 0-1,-1 0 1,0 1-1,-1 0 1,0 0-1,0 1 1,-1-1-1,0 1 1,0 0-1,-1 0 1,0 1-1,-1-1 1,0 0-1,0 1 1,-1-1-1,-1 1 1,1 0-1,-1-1 1,-1 1-1,0 0 1,0-1-1,-1 1 1,-6 17-1,-1-4 15,0 0 0,-2 0-1,-1-1 1,-1-1 0,-1 0-1,0 0 1,-2-2 0,-28 29-1,-19 12-1,-79 56-1,109-90-85,-113 80-1928,43-42-4643,84-59 4976,11-3-53,-1 2-3521,17-9 3186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02.361"/>
    </inkml:context>
    <inkml:brush xml:id="br0">
      <inkml:brushProperty name="width" value="0.05" units="cm"/>
      <inkml:brushProperty name="height" value="0.05" units="cm"/>
      <inkml:brushProperty name="color" value="#E71224"/>
    </inkml:brush>
  </inkml:definitions>
  <inkml:trace contextRef="#ctx0" brushRef="#br0">54 272 720,'14'-14'1089,"32"-29"2545,-16 20 2941,-31 35-1641,-5 17-3438,-12 33-545,3 1 0,-9 83 0,21-122-1013,-11 44 1,13-63 20,-1 0 1,1 1-1,-1-1 1,0 0-1,0 0 1,-1 0-1,0-1 1,1 1-1,-2 0 1,1-1-1,0 0 1,-1 0 0,0 0-1,-4 4 1,7-8 28,1 0 1,0 1 0,-1-1-1,1 0 1,0 1 0,-1-1 0,1 0-1,-1 1 1,1-1 0,-1 0 0,1 0-1,-1 0 1,1 0 0,-1 1-1,1-1 1,-1 0 0,1 0 0,-1 0-1,1 0 1,-1 0 0,1 0 0,-1 0-1,1 0 1,-1 0 0,1 0-1,-1-1 1,1 1 0,-1 0 0,1 0-1,-1 0 1,1-1 0,-1 1-1,1 0 1,-1 0 0,1-1 0,-1 0-1,1-21-181,16-24 103,7-1 108,2 1 0,2 2 0,2 1-1,2 1 1,2 2 0,1 1-1,2 1 1,1 2 0,2 2-1,2 2 1,1 1 0,58-32 0,-75 50-6,0 1 0,31-11 0,-44 19-5,0 0 0,0 1 0,0 1 1,1 0-1,-1 0 0,25 1 0,-36 1-5,0 0 0,1 0 0,-1 0 0,1 0 0,-1 0 0,0 1 0,1-1-1,-1 0 1,0 1 0,1-1 0,-1 1 0,0-1 0,1 1 0,-1 0 0,0 0 0,0-1 0,0 1 0,0 0 0,1 1-1,-1-1 1,-1 0-1,0 0 1,0 0-1,0-1 0,1 1 1,-1 0-1,0 0 0,0 0 1,0-1-1,0 1 0,-1 0 1,1 0-1,0 0 1,0-1-1,0 1 0,-1 0 1,1 0-1,0-1 0,-1 1 1,1 0-1,-1 0 1,1-1-1,-1 2 0,-3 2 5,0 1 0,0-1 0,0 0 0,0 0-1,-1-1 1,-9 7 0,-43 17-68,-1-3 0,-1-2 0,-79 19 0,49-16-771,-37 6-5314,152-46-2952,17 0 6659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02.768"/>
    </inkml:context>
    <inkml:brush xml:id="br0">
      <inkml:brushProperty name="width" value="0.05" units="cm"/>
      <inkml:brushProperty name="height" value="0.05" units="cm"/>
      <inkml:brushProperty name="color" value="#E71224"/>
    </inkml:brush>
  </inkml:definitions>
  <inkml:trace contextRef="#ctx0" brushRef="#br0">460 62 1220,'120'-28'3380,"42"-6"5929,-154 35-6114,-16 4-2148,-18 5-419,-23 4 194,17-5-638,0 0-1,1 3 1,0 0 0,1 2 0,-38 23 0,66-36-193,-1 0 0,1 1 0,0-1 0,0 1 0,0 0 1,0 0-1,0 0 0,0 0 0,1 0 0,-1 0 0,1 0 0,-1 1 0,1-1 0,0 0 1,0 1-1,0-1 0,0 1 0,-1 3 0,3-4-20,-1 1-1,1-1 1,-1 0-1,1 0 0,0 0 1,0 1-1,0-1 1,0 0-1,1 0 1,-1 0-1,0-1 1,1 1-1,-1 0 1,1 0-1,0-1 1,-1 1-1,1-1 1,0 0-1,0 1 1,0-1-1,3 1 1,47 28-683,-31-20 397,-1 1 1,0 1-1,-1 1 1,0 1-1,20 19 0,-36-30 299,0 0-1,0 1 0,0-1 1,-1 1-1,1-1 1,-1 1-1,0 0 0,0 0 1,0 0-1,-1 0 1,1 0-1,-1 0 0,0 1 1,0-1-1,-1 0 1,1 1-1,-1-1 0,0 0 1,0 1-1,0-1 0,-1 0 1,1 1-1,-1-1 1,0 0-1,0 1 0,-1-1 1,1 0-1,-1 0 1,0 0-1,0 0 0,-1-1 1,1 1-1,-4 4 1,-4 3 94,0 0 1,0-1 0,-1 0 0,0 0 0,0-1 0,-1-1 0,-20 11 0,4-4-244,-1-1 0,-43 14 0,-162 31-9203,128-35 4848,41-8 2382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1.562"/>
    </inkml:context>
    <inkml:brush xml:id="br0">
      <inkml:brushProperty name="width" value="0.05" units="cm"/>
      <inkml:brushProperty name="height" value="0.05" units="cm"/>
      <inkml:brushProperty name="color" value="#E71224"/>
    </inkml:brush>
  </inkml:definitions>
  <inkml:trace contextRef="#ctx0" brushRef="#br0">1187 32 516,'-16'-24'4705,"17"17"-1469,15 13-991,-10-2-1898,0 0 1,-1 1-1,1 0 0,-1 0 1,0 1-1,0-1 1,-1 1-1,0 0 1,0 0-1,0 1 0,-1-1 1,0 1-1,0 0 1,-1 0-1,3 10 1,0 3 74,-1 0 1,0 1 0,-2 0 0,0 27-1,-3-18-319,-2 0-1,-2-1 0,0 1 0,-2-1 0,-2 0 0,0-1 1,-2 0-1,-1 0 0,-1-1 0,-1-1 0,-1 0 0,-19 23 1,-9 7-62,-2-2 1,-2-2 0,-3-2 0,-57 44 0,23-30-581,-2-3 1,-3-5-1,-2-3 0,-179 74 1,218-107-3527,-79 22 1,129-42 3761,0 1 0,1-1 1,-1 1-1,0-1 0,0 0 1,0 0-1,0 0 0,0 0 1,0 0-1,0 0 0,0 0 1,0-1-1,0 1 0,0-1 1,0 1-1,1-1 0,-1 0 1,-2-1-1,1-7-2012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2.169"/>
    </inkml:context>
    <inkml:brush xml:id="br0">
      <inkml:brushProperty name="width" value="0.05" units="cm"/>
      <inkml:brushProperty name="height" value="0.05" units="cm"/>
      <inkml:brushProperty name="color" value="#E71224"/>
    </inkml:brush>
  </inkml:definitions>
  <inkml:trace contextRef="#ctx0" brushRef="#br0">313 269 1148,'38'-83'5393,"-34"72"-4743,-2-2 1825,-31 23-1026,-269 134 1421,296-144-2856,-1 1 1,1 0-1,0 0 0,0 0 0,0 0 0,0 1 0,0-1 0,1 1 0,-1-1 0,0 1 1,1-1-1,-1 1 0,0 0 0,-1 2 0,3-3-12,0-1 1,1 1-1,-1 0 0,0-1 1,0 1-1,0-1 0,0 1 1,0-1-1,1 1 0,-1 0 1,0-1-1,1 1 1,-1-1-1,0 1 0,1-1 1,-1 0-1,1 1 0,-1-1 1,0 1-1,1-1 0,-1 0 1,1 1-1,-1-1 0,1 0 1,-1 1-1,1-1 1,0 0-1,-1 0 0,1 0 1,-1 0-1,1 1 0,0-1 1,12 3-19,0-1 1,0 0 0,21 0 0,382 1-367,46 1 53,-434-1 295,-18-2 17,-1 0 0,1 0 0,-1-1 0,17-2 1,-26 2 16,1 0 0,-1 0 0,1 0 1,-1 0-1,0 0 0,1 0 1,-1-1-1,0 1 0,1 0 0,-1 0 1,0 0-1,1 0 0,-1 0 1,0-1-1,1 1 0,-1 0 1,0 0-1,0 0 0,1-1 0,-1 1 1,0 0-1,0-1 0,0 1 1,1 0-1,-1 0 0,0-1 0,0 1 1,0 0-1,0-1 0,1 1 1,-1 0-1,0-1 0,0 1 1,0 0-1,0-1 0,0 0 0,-8-13 18,-20-11 5,8 11-22,-34-35 1,-20-16-28,-5 1-130,44 34-625,-47-31-1,70 54-436,0 0 0,0 0 0,-1 2 0,-22-8 1,23 11-2603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2.558"/>
    </inkml:context>
    <inkml:brush xml:id="br0">
      <inkml:brushProperty name="width" value="0.05" units="cm"/>
      <inkml:brushProperty name="height" value="0.05" units="cm"/>
      <inkml:brushProperty name="color" value="#E71224"/>
    </inkml:brush>
  </inkml:definitions>
  <inkml:trace contextRef="#ctx0" brushRef="#br0">570 1 404,'9'10'2012,"-18"5"260,-19 1 137,-18-1 59,-9-4-752,-9-1-804,9 1-660,-10-6-604,10 0-672,0 0-704,18-5-352,1 5-145,-1 0 69,0 6 296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1:55.916"/>
    </inkml:context>
    <inkml:brush xml:id="br0">
      <inkml:brushProperty name="width" value="0.05" units="cm"/>
      <inkml:brushProperty name="height" value="0.05" units="cm"/>
    </inkml:brush>
  </inkml:definitions>
  <inkml:trace contextRef="#ctx0" brushRef="#br0">1 64 668,'115'2'11526,"55"10"-5342,236-4-4360,-241-10-1759,846-57-97,-865 46 81,391 1 328,-359 14-335,-2 8-20,-138 0 168,-26-3-796,-27-3-2393,9-4 1602,-1 0 1,1 1-1,0 0 1,0 0-1,-1 0 1,-7 4-1,10-5-2294,-2-5 2914,5 5 255,-8-10-1402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3.091"/>
    </inkml:context>
    <inkml:brush xml:id="br0">
      <inkml:brushProperty name="width" value="0.05" units="cm"/>
      <inkml:brushProperty name="height" value="0.05" units="cm"/>
      <inkml:brushProperty name="color" value="#E71224"/>
    </inkml:brush>
  </inkml:definitions>
  <inkml:trace contextRef="#ctx0" brushRef="#br0">139 27 1184,'27'-23'5690,"-19"19"-1685,-17 16-2604,-18 19-64,-44 67 1,61-81-1243,0 0 1,1 1-1,1 1 1,0-1-1,1 1 1,-4 21-1,10-35-90,0 0-1,0 0 1,1 0-1,0 0 1,0 0-1,0 0 1,0 1-1,1-1 1,0 0-1,0 0 0,0-1 1,0 1-1,1 0 1,0 0-1,0-1 1,0 1-1,1-1 1,0 1-1,-1-1 1,1 0-1,1 0 0,-1 0 1,1-1-1,-1 1 1,1-1-1,0 0 1,0 0-1,1 0 1,-1 0-1,0-1 1,1 0-1,0 0 0,5 2 1,16 4-63,0 0 0,1-2 0,0-1 0,50 3 0,-58-6-21,78 2-932,-87-4 603,-1-1 0,0 1 0,0-2 0,0 1-1,0-1 1,0-1 0,0 0 0,11-5 0,-19 8 257,0-1 0,0 1 1,0-1-1,0 1 0,-1-1 0,1 0 1,0 1-1,0-1 0,-1 0 1,1 0-1,0 0 0,-1 1 0,1-1 1,-1 0-1,1 0 0,-1 0 1,1 0-1,-1 0 0,0 0 0,1 0 1,-1 0-1,0 0 0,0 0 1,0 0-1,0 0 0,0 0 1,0 0-1,0 0 0,0 0 0,0 0 1,0 0-1,-1 0 0,1-1 1,-19-30-3238,11 21 2625,-2-14-628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3.495"/>
    </inkml:context>
    <inkml:brush xml:id="br0">
      <inkml:brushProperty name="width" value="0.05" units="cm"/>
      <inkml:brushProperty name="height" value="0.05" units="cm"/>
      <inkml:brushProperty name="color" value="#E71224"/>
    </inkml:brush>
  </inkml:definitions>
  <inkml:trace contextRef="#ctx0" brushRef="#br0">1 5 992,'0'-5'3248,"0"15"-1503,0 6-293,0 5-296,0 4-284,9 1-292,-9 0-388,9 5-572,9-10-716,1 5-480,8-11-257,1 1-111,9-6 80,0-5 360</inkml:trace>
  <inkml:trace contextRef="#ctx0" brushRef="#br0" timeOffset="1">598 310 668,'9'16'1572,"-9"-6"148,0-5 81,-9 6-321,0-6-524,9 0-476,0 0-500,-9 0-596,18-5-2109,9 0 1045,1 5-16,8 1 192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4.484"/>
    </inkml:context>
    <inkml:brush xml:id="br0">
      <inkml:brushProperty name="width" value="0.05" units="cm"/>
      <inkml:brushProperty name="height" value="0.05" units="cm"/>
      <inkml:brushProperty name="color" value="#E71224"/>
    </inkml:brush>
  </inkml:definitions>
  <inkml:trace contextRef="#ctx0" brushRef="#br0">147 16 1300,'9'-16'2184,"-18"22"213,0 14 99,-9 16-172,-10 26-860,10 21-600,-10 10-332,10 11-192,-1-1-104,10 6-168,9-11-316,9-15-460,10-6-592,-1-15-588,19-15-400,-10-16-109,19-16 169,-9-15 340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4.922"/>
    </inkml:context>
    <inkml:brush xml:id="br0">
      <inkml:brushProperty name="width" value="0.05" units="cm"/>
      <inkml:brushProperty name="height" value="0.05" units="cm"/>
      <inkml:brushProperty name="color" value="#E71224"/>
    </inkml:brush>
  </inkml:definitions>
  <inkml:trace contextRef="#ctx0" brushRef="#br0">12 268 520,'19'-15'644,"1"0"1,1 2-1,0 0 0,1 1 1,23-9-1,-39 18-433,0 1 1,1 0-1,-1 0 0,0 1 1,1 0-1,-1 0 1,1 0-1,0 1 0,-1 0 1,1 0-1,-1 1 1,1 0-1,-1 0 0,1 0 1,-1 1-1,0 0 1,0 0-1,0 1 0,0-1 1,0 2-1,0-1 1,-1 0-1,1 1 0,6 6 1,-4-1 67,1 1 0,-1 0 0,0 0-1,-1 1 1,-1 0 0,1 0 0,-2 0 0,9 22 0,24 103 1171,-35-123-1327,2 12 39,0 1 1,-2 0-1,-1-1 1,0 1-1,-5 38 0,3-54-201,-1 1 0,-1-1 0,0 0 0,0 0-1,-1 0 1,-1 0 0,1 0 0,-2 0 0,1-1-1,-1 0 1,0 0 0,-1 0 0,0-1 0,-1 0-1,0 0 1,-8 7 0,12-12-18,0-1-1,-1 1 1,1-1 0,-1 0-1,1-1 1,-1 1 0,0-1-1,0 1 1,1-1 0,-1 0-1,0 0 1,0-1 0,0 1-1,0-1 1,0 0 0,0 0-1,0 0 1,0-1 0,0 1-1,0-1 1,0 0 0,0 0-1,0-1 1,0 1 0,1-1-1,-1 1 1,1-1 0,-1 0-1,1-1 1,0 1 0,-5-4-1,-7-7-53,1-1 1,0 0-1,1-1 0,1 0 0,-11-18 0,0 1 129,2-1-1,1-1 1,2-1 0,2-1 0,1 0 0,-21-75-1,33 96 31,1 0 0,0 0 0,1 0 0,1 0 0,0 0 0,1 0-1,1 0 1,0 0 0,5-17 0,-3 21-7,0 0 1,1 0-1,0 0 0,0 1 1,2 0-1,-1 0 0,1 0 0,0 1 1,1 0-1,0 1 0,1-1 1,-1 1-1,12-7 0,-1 3-2,1 0 0,-1 1 0,2 1 0,0 1 0,0 1 1,0 1-1,1 0 0,0 2 0,0 1 0,43-3 0,-43 5-31,-1 2 0,1 1 0,-1 0 1,0 2-1,1 0 0,-1 1 0,0 1 0,-1 2 1,0 0-1,0 1 0,29 15 0,-42-19 1,-1 0-1,0 0 0,0 0 0,-1 1 1,1 0-1,-1 0 0,0 0 1,0 1-1,0 0 0,-1 0 0,0 0 1,0 0-1,-1 1 0,0-1 1,0 1-1,0 0 0,-1 0 0,0 0 1,0 0-1,-1 0 0,1 10 1,-2-7 27,-1 0 1,0-1-1,0 1 1,-1-1 0,0 1-1,-1-1 1,0 0-1,0 0 1,-1 0 0,0 0-1,-1-1 1,0 1-1,0-1 1,-1 0 0,-10 11-1,-17 15 197,0-2 0,-3-2 0,0-1 1,-45 27-1,-171 89-526,142-85-1885,87-43 265,23-17 1856,0 0 0,0 0 1,0 0-1,-1 1 0,1-1 1,0 0-1,0 0 1,0 0-1,0 0 0,0 0 1,0 1-1,0-1 0,0 0 1,0 0-1,0 0 1,0 0-1,-1 1 0,1-1 1,0 0-1,0 0 1,0 0-1,0 0 0,0 1 1,0-1-1,1 0 0,-1 0 1,0 0-1,0 0 1,0 1-1,0-1 0,0 0 1,0 0-1,0 0 0,0 0 1,0 0-1,0 1 1,0-1-1,1 0 0,-1 0 1,0 0-1,0 0 0,0 0 1,0 0-1,0 0 1,0 1-1,1-1 0,-1 0 1,0 0-1,0 0 0,0 0 1,0 0-1,1 0 1,-1 0-1,0 0 0,0 0 1,0 0-1,0 0 1,1 0-1,4 0-485,0 0 0,0 0 0,1-1 0,-1 0 0,0 0 0,0 0 0,7-3 0,40-15-1538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5.371"/>
    </inkml:context>
    <inkml:brush xml:id="br0">
      <inkml:brushProperty name="width" value="0.05" units="cm"/>
      <inkml:brushProperty name="height" value="0.05" units="cm"/>
      <inkml:brushProperty name="color" value="#E71224"/>
    </inkml:brush>
  </inkml:definitions>
  <inkml:trace contextRef="#ctx0" brushRef="#br0">92 454 96,'8'-3'357,"12"-6"446,-1 1-1,1 1 0,1 1 0,29-5 0,-46 10-585,0 0-1,0 1 1,0 0-1,1-1 1,-1 2-1,0-1 1,0 0-1,0 1 1,0 0-1,0-1 1,-1 2-1,1-1 1,0 0-1,0 1 1,-1 0-1,1 0 1,-1 0-1,1 0 1,-1 0-1,0 1 1,0-1-1,0 1 1,0 0-1,0 0 1,-1 0-1,1 1 1,-1-1-1,0 0 1,0 1-1,2 4 1,0 5 126,-1 0 1,0 0-1,-1 0 1,0 1-1,-1-1 1,0 0 0,-1 1-1,-3 14 1,2 14 182,-4 114 696,3-132-1530,-1-1-1,-1 1 1,-1 0-1,-13 34 1,18-57 151,0 0 1,0 0-1,-1 0 0,1 0 1,0 0-1,-1 0 0,0 1 1,1-1-1,-1 0 0,1 0 1,-1-1-1,0 1 0,0 0 1,1 0-1,-1 0 1,0 0-1,0-1 0,0 1 1,0 0-1,0-1 0,0 1 1,0-1-1,0 1 0,0-1 1,-2 1-1,2-1 22,0-1-1,-1 1 1,1-1 0,0 1-1,-1-1 1,1 0 0,0 1-1,0-1 1,0 0 0,0 0-1,0 0 1,0 0 0,0 0-1,0 0 1,0 0 0,0 0-1,0 0 1,0-1 0,-8-14-564,1 1 1,-12-30 0,14 30 546,-74-152-20,-15-34 1518,84 173-965,1-1 0,1-1 1,2 0-1,1 0 0,-2-34 1,7 56-285,1 0-1,0-1 1,1 1 0,-1 0 0,2-1-1,-1 1 1,1 0 0,1 0 0,-1 0-1,1 1 1,1-1 0,-1 0 0,1 1 0,6-8-1,-2 6-29,-1 0 0,2 0 0,0 0 0,0 1 0,0 1 0,1-1 0,0 2 0,19-11 0,3 3-34,1 1 1,0 2-1,0 1 0,1 2 1,60-7-1,-66 12-30,46 0 0,-65 4-4,1-1 0,-1 1 0,0 0-1,0 1 1,0 0 0,0 1 0,0 0 0,12 6-1,-19-8 4,0 0-1,0 0 1,0 0-1,0 0 0,0 1 1,0-1-1,-1 1 0,1-1 1,-1 1-1,1 0 1,-1-1-1,0 1 0,1 0 1,-1 0-1,0 0 1,0 0-1,0 0 0,-1 0 1,1 1-1,0-1 1,-1 0-1,1 0 0,-1 0 1,0 1-1,0-1 0,0 0 1,0 0-1,0 1 1,0-1-1,-1 0 0,1 0 1,-1 1-1,0-1 1,1 0-1,-1 0 0,0 0 1,0 0-1,-2 2 1,-4 8 25,-1 0 0,0-1 1,0-1-1,-20 19 1,24-24-17,-33 28 98,-1-2 0,-1-2 0,-68 39-1,-55 41-1002,161-108 848,-28 27-1468,26-16 123,3-11 1297,1 0 0,0-1 0,-1 1 0,1-1 0,0 1 1,0-1-1,-1 0 0,1 1 0,0-1 0,0 0 0,0 1 0,0-1 0,-1 0 0,1 0 1,0 0-1,0 0 0,0 0 0,0 0 0,0 0 0,1 0 0,23-2-1247,1 0 0,41-11 0,21-10-367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5.760"/>
    </inkml:context>
    <inkml:brush xml:id="br0">
      <inkml:brushProperty name="width" value="0.05" units="cm"/>
      <inkml:brushProperty name="height" value="0.05" units="cm"/>
      <inkml:brushProperty name="color" value="#E71224"/>
    </inkml:brush>
  </inkml:definitions>
  <inkml:trace contextRef="#ctx0" brushRef="#br0">393 29 1084,'13'-4'557,"-7"3"-179,0 0 0,-1-1 0,1 0 0,0 0 0,-1-1 0,1 1 0,-1-1 0,7-6 0,-39 14 3701,-35 17-2970,2 2 0,0 3 0,2 3 0,-90 60 0,144-87-1086,0 0-1,0 0 0,1 0 0,-1 0 1,1 0-1,0 1 0,-1 0 1,1-1-1,1 1 0,-1 0 0,1 1 1,-1-1-1,1 0 0,-2 6 1,4-8-34,0-1 0,0 0 1,0 1-1,0-1 1,0 1-1,1-1 0,-1 0 1,0 1-1,1-1 1,-1 0-1,0 0 0,1 1 1,0-1-1,-1 0 1,1 0-1,0 0 0,0 0 1,-1 0-1,3 2 1,0 0-47,0-1 0,1 1 1,-1-1-1,1 1 1,-1-1-1,1 0 1,0-1-1,6 3 1,172 45-2000,-126-36 1326,-1 2 0,71 28-1,-105-34 614,0 1-1,0 1 1,-1 1-1,26 20 1,-42-29 139,0 1-1,0 0 1,0 0 0,-1 0 0,0 0 0,1 0 0,-1 1 0,-1-1-1,1 1 1,-1 0 0,3 7 0,-4-9 19,-1 1-1,1-1 1,-1 0 0,0 0 0,0 0-1,0 1 1,0-1 0,-1 0 0,1 0-1,-1 0 1,0 0 0,0 1-1,0-1 1,0 0 0,-1-1 0,1 1-1,-1 0 1,0 0 0,0-1 0,-4 6-1,-12 11-2,-2-1 0,0-1-1,-1 0 1,-1-2-1,0 0 1,-1-2 0,-1 0-1,0-1 1,-1-2-1,0-1 1,-28 8 0,45-16-512,-1 1 0,1-1 0,0-1 0,-14 0 0,-2-8-1552,23 7 1896,1 1-1,-1-1 1,1 1 0,-1-1-1,1 0 1,0 1 0,-1-1 0,1 0-1,0 0 1,0 1 0,-1-1-1,1 0 1,0 0 0,0 1 0,0-1-1,0 0 1,0 0 0,0 0-1,0 1 1,0-1 0,0 0 0,0 0-1,1 1 1,-1-1 0,0 0-1,0 0 1,1 1 0,0-2 0,14-22-1812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7.986"/>
    </inkml:context>
    <inkml:brush xml:id="br0">
      <inkml:brushProperty name="width" value="0.05" units="cm"/>
      <inkml:brushProperty name="height" value="0.05" units="cm"/>
      <inkml:brushProperty name="color" value="#E71224"/>
    </inkml:brush>
  </inkml:definitions>
  <inkml:trace contextRef="#ctx0" brushRef="#br0">276 42 924,'-14'0'1089,"-43"-2"3489,54 2-4074,1-1 1,0 1-1,0-1 1,0 0-1,0 1 1,0-1-1,0 0 1,0 0 0,0 0-1,1 0 1,-1-1-1,-2-1 1,4 2-381,0 0 0,0 1-1,0-1 1,0 0 0,0 1 0,1-1 0,-1 1 0,0-1 0,1 0 0,-1 1-1,0-1 1,1 1 0,-1-1 0,1 1 0,-1-1 0,0 1 0,1-1-1,-1 1 1,1 0 0,0-1 0,-1 1 0,1 0 0,-1-1 0,1 1-1,-1 0 1,1 0 0,0-1 0,-1 1 0,1 0 0,0 0 0,-1 0 0,1 0-1,0 0 1,0 0 0,27-7 1496,-14 8-977,-14 2-459,-27 6-983,-53 4-4031,77-13 4694,-7 0-1085,0 1 0,1-2 0,-1 1 0,0-2 0,0 1-1,0-1 1,1-1 0,-18-5 0,7-7-972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8.593"/>
    </inkml:context>
    <inkml:brush xml:id="br0">
      <inkml:brushProperty name="width" value="0.05" units="cm"/>
      <inkml:brushProperty name="height" value="0.05" units="cm"/>
      <inkml:brushProperty name="color" value="#E71224"/>
    </inkml:brush>
  </inkml:definitions>
  <inkml:trace contextRef="#ctx0" brushRef="#br0">358 0 476,'29'3'6114,"-51"6"-434,-5 1-5362,8-1-39,0 1 0,1 1-1,0 0 1,0 2 0,2 0 0,-1 1 0,2 0 0,0 2 0,1-1-1,0 2 1,1 0 0,1 0 0,1 2 0,0-1 0,-15 39 0,10-14-165,1 1 0,1 0 0,3 1 0,2 0 0,2 1 0,-2 59 0,8-75-129,2-1 0,1 0 1,1 0-1,1 0 1,2 0-1,1-1 0,1 0 1,1 0-1,2-1 1,19 37-1,-21-49-261,0 0 1,1-1-1,0-1 1,2 1-1,-1-2 1,1 0-1,1 0 1,17 12-1,-18-17-314,0 1 0,0-2 0,1 0 0,0 0 0,0-1 0,0-1-1,0 0 1,1-1 0,0 0 0,0-1 0,15 0 0,-10-2-453,1-1 0,-1-1 0,1 0 0,20-7 1,15-5-1026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9.057"/>
    </inkml:context>
    <inkml:brush xml:id="br0">
      <inkml:brushProperty name="width" value="0.05" units="cm"/>
      <inkml:brushProperty name="height" value="0.05" units="cm"/>
      <inkml:brushProperty name="color" value="#E71224"/>
    </inkml:brush>
  </inkml:definitions>
  <inkml:trace contextRef="#ctx0" brushRef="#br0">165 130 924,'-19'-18'3205,"-13"-16"2901,32 34-5997,-1-1 1,1 0 0,-1 1 0,1-1 0,-1 0 0,1 0 0,0 1-1,-1-1 1,1 0 0,0 0 0,0 0 0,0 0 0,-1 1 0,1-1-1,0 0 1,0 0 0,0 0 0,1 0 0,-1 0 0,0 1 0,0-1-1,0 0 1,0 0 0,1 0 0,-1 1 0,0-1 0,1 0 0,-1 0-1,1 1 1,-1-1 0,1 0 0,-1 1 0,1-1 0,-1 0 0,1 1 0,0-1-1,-1 1 1,1-1 0,0 1 0,0-1 0,1 0 0,20-8 77,1 1 1,0 1-1,0 1 0,1 1 1,0 1-1,44-2 1,-60 5-196,0 0 0,0 1 0,0 1 1,0-1-1,0 1 0,0 1 0,0-1 1,-1 1-1,1 1 0,0-1 0,-1 1 0,0 1 1,1-1-1,-1 1 0,-1 1 0,1-1 0,-1 1 1,1 0-1,-1 0 0,-1 1 0,1 0 1,-1 0-1,0 0 0,0 1 0,-1 0 0,0 0 1,0 0-1,-1 0 0,1 0 0,-2 1 0,1 0 1,-1-1-1,1 10 0,2 7-43,1 1 51,3 48 1,-8-66-90,-1 1 1,0-1-1,-1 0 1,0 0-1,0 1 1,0-1-1,-1 0 0,0 0 1,-1 0-1,1-1 1,-6 9-1,7-14 30,1 0 1,-1 0-1,-1 0 0,1 0 0,0 0 0,0 0 0,0 0 0,0 0 1,-1-1-1,1 1 0,0-1 0,-1 1 0,1-1 0,0 1 0,-1-1 1,1 0-1,-1 0 0,1 0 0,0 1 0,-1-1 0,1-1 0,-1 1 1,1 0-1,-1 0 0,1 0 0,0-1 0,-1 1 0,1-1 0,-2 0 1,-50-23-776,35 14 687,-6 0 255,-1 1 0,0 0 0,0 2 0,0 1 1,-1 1-1,-33-2 0,47 6-34,0 1 1,0 0-1,1 1 1,-1 0-1,0 1 1,1 1-1,-1-1 1,1 2-1,0 0 1,0 0-1,0 1 1,1 0-1,-1 1 1,1 0-1,1 0 0,-12 11 1,20-16-99,0 0 0,0 0-1,-1 1 1,1-1 0,0 1 0,1-1 0,-1 1 0,0-1 0,0 1-1,1 0 1,-1-1 0,1 1 0,-1 0 0,1 0 0,0-1-1,-1 1 1,1 0 0,0 0 0,0-1 0,1 1 0,-1 0-1,0 0 1,0-1 0,1 1 0,-1 0 0,1-1 0,0 1-1,-1 0 1,1-1 0,0 1 0,0-1 0,0 1 0,0-1 0,0 0-1,0 1 1,1-1 0,-1 0 0,0 0 0,1 0 0,-1 0-1,1 0 1,-1 0 0,1 0 0,-1 0 0,1 0 0,0-1-1,-1 1 1,1-1 0,0 1 0,3-1 0,8 3-502,1-1 1,0-1-1,-1-1 0,1 0 1,0 0-1,14-3 1,85-19-2939,-90 17 2786,63-16-1499,12-9 255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9.479"/>
    </inkml:context>
    <inkml:brush xml:id="br0">
      <inkml:brushProperty name="width" value="0.05" units="cm"/>
      <inkml:brushProperty name="height" value="0.05" units="cm"/>
      <inkml:brushProperty name="color" value="#E71224"/>
    </inkml:brush>
  </inkml:definitions>
  <inkml:trace contextRef="#ctx0" brushRef="#br0">245 104 1276,'11'-6'677,"-1"0"0,1-1-1,-1 0 1,-1 0 0,10-10-1,-18 17-611,-1 0 0,1-1-1,-1 1 1,0 0 0,1 0-1,-1-1 1,1 1 0,-1 0-1,0 0 1,1-1-1,-1 1 1,0 0 0,1-1-1,-1 1 1,0-1 0,0 1-1,1 0 1,-1-1 0,0 1-1,0-1 1,0 1-1,1-1 1,-1 1 0,0-1-1,0 1 1,0-1 0,0 1-1,0 0 1,0-1-1,0 1 1,0-1 0,0 1-1,0-1 1,0 1 0,-1-1-1,1 1 1,0-1 0,0 1-1,0 0 1,0-1-1,-1 1 1,1-1 0,0 1-1,-1 0 1,1-1 0,0 1-1,-1-1 1,1 1-1,0 0 1,-1 0 0,1-1-1,0 1 1,-1 0 0,1 0-1,-1-1 1,1 1 0,-1 0-1,1 0 1,-1 0-1,-34 1 2332,11 6-1889,0 1-1,1 1 1,0 1-1,1 1 1,0 1-1,1 1 1,1 1-1,0 1 0,-25 23 1,41-34-474,0 0 0,1 0 0,-1 0 0,1 0 0,0 1 0,0 0 0,0-1 0,-3 9 0,6-11-71,0-1 1,-1 1-1,1-1 0,0 0 1,-1 1-1,1-1 0,0 1 1,0-1-1,0 1 1,1-1-1,-1 0 0,0 1 1,0-1-1,1 1 0,-1-1 1,1 0-1,-1 1 0,1-1 1,0 0-1,-1 1 0,1-1 1,0 0-1,0 0 0,0 0 1,0 0-1,0 0 1,0 0-1,0 0 0,0 0 1,0 0-1,1-1 0,-1 1 1,0 0-1,1-1 0,-1 1 1,0-1-1,3 1 0,4 2-374,0-2 0,0 1 0,0-1 0,0 0-1,0-1 1,0 0 0,1 0 0,-1-1-1,14-3 1,80-23-3703,-80 20 3088,50-18-1532,2-5 313</inkml:trace>
  <inkml:trace contextRef="#ctx0" brushRef="#br0" timeOffset="1">741 0 1380,'19'0'1872,"8"6"216,-18-1 129,0 10-461,-9 6-568,0-5-436,10-1-344,-10-5-388,0-4-572,-10-22-8777,10 1 7705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07.880"/>
    </inkml:context>
    <inkml:brush xml:id="br0">
      <inkml:brushProperty name="width" value="0.05" units="cm"/>
      <inkml:brushProperty name="height" value="0.05" units="cm"/>
      <inkml:brushProperty name="color" value="#E71224"/>
    </inkml:brush>
  </inkml:definitions>
  <inkml:trace contextRef="#ctx0" brushRef="#br0">91 36 1220,'-91'0'8405,"126"0"-4827,-5 7-3131,-1-2-1,1 0 0,0-2 1,35-1-1,124-11-357,-112 3-159,80 4-1,185 25 122,355 11-1600,-568-34 1330,322 6-720,38-7-137,2-31 358,-221 13 443,-168 12 116,550-22 45,-266 24-2470,-287-1-2902,-80 1 4107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19.898"/>
    </inkml:context>
    <inkml:brush xml:id="br0">
      <inkml:brushProperty name="width" value="0.05" units="cm"/>
      <inkml:brushProperty name="height" value="0.05" units="cm"/>
      <inkml:brushProperty name="color" value="#E71224"/>
    </inkml:brush>
  </inkml:definitions>
  <inkml:trace contextRef="#ctx0" brushRef="#br0">74 590 1092,'-9'0'2036,"-9"-5"341,8 10 231,1-5-188,0 5-624,0-5-564,0 0-600,27-10-1608,0-1-872,19-4-488,18-11-236,10 0 19,8-5 301</inkml:trace>
  <inkml:trace contextRef="#ctx0" brushRef="#br0" timeOffset="1">846 305 280,'37'0'1992,"-9"11"452,-19 4 317,-9 6 163,-9 0-580,-1-1-716,1-4-576,0-1-600,-9-10-764,8 1-852,10-17-3488,10-4 1848,17-6 43,1-5 377,-1-5 660</inkml:trace>
  <inkml:trace contextRef="#ctx0" brushRef="#br0" timeOffset="2">1149 47 488,'0'-21'1876,"-9"6"244,0 4 149,-18 11 59,8 0-780,-8 11-648,8-6-476,10 0-580,0 0-796,9 0-696,9 1-364,19-1-181,8 0-3,10-5 284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0.275"/>
    </inkml:context>
    <inkml:brush xml:id="br0">
      <inkml:brushProperty name="width" value="0.05" units="cm"/>
      <inkml:brushProperty name="height" value="0.05" units="cm"/>
      <inkml:brushProperty name="color" value="#E71224"/>
    </inkml:brush>
  </inkml:definitions>
  <inkml:trace contextRef="#ctx0" brushRef="#br0">1 0 284,'19'15'926,"0"0"0,0 1-1,-2 1 1,0 0 0,15 21 0,65 102 5019,-33-43-2269,-61-93-3583,-1-2 1,0 1-1,1 0 0,-1 0 1,1-1-1,0 1 0,0-1 0,0 0 1,0 0-1,0 0 0,0-1 1,0 1-1,1-1 0,-1 1 1,1-1-1,-1 0 0,1 0 0,4 0 1,-2-1-54,1 0 1,0 0-1,-1-1 1,1 0-1,0 0 1,-1 0-1,1-1 1,-1 0-1,9-4 1,8-5-337,0-2 1,-1-1 0,41-32 0,11-14-1423,15-13-2320,4 11-3421,-73 50 5481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0.693"/>
    </inkml:context>
    <inkml:brush xml:id="br0">
      <inkml:brushProperty name="width" value="0.05" units="cm"/>
      <inkml:brushProperty name="height" value="0.05" units="cm"/>
      <inkml:brushProperty name="color" value="#E71224"/>
    </inkml:brush>
  </inkml:definitions>
  <inkml:trace contextRef="#ctx0" brushRef="#br0">163 37 1764,'2'4'651,"0"0"0,1-1-1,-1 1 1,1 0 0,0-1 0,0 0 0,0 0-1,1 0 1,-1 0 0,1 0 0,0-1-1,-1 0 1,1 0 0,5 3 0,-6-5-435,0 1 0,0 0 0,0-1 1,0 0-1,0 0 0,0 0 0,0 0 0,0 0 1,0 0-1,-1-1 0,1 1 0,0-1 1,0 0-1,0 0 0,-1 0 0,1 0 1,0-1-1,-1 1 0,1-1 0,-1 1 0,1-1 1,2-3-1,-3 4-208,0-1-1,0 1 1,-1 0 0,1-1 0,0 0-1,-1 1 1,1-1 0,-1 0 0,0 0-1,0 0 1,1 0 0,-1 0 0,-1 0 0,1 0-1,0 0 1,0 0 0,-1-1 0,1 1-1,-1 0 1,0 0 0,1-1 0,-1 1-1,0 0 1,-1-3 0,1 4-19,-1 0 1,1 0-1,-1 0 1,1 0-1,-1 1 1,1-1 0,-1 0-1,0 0 1,1 0-1,-1 1 1,0-1-1,0 0 1,0 1-1,1-1 1,-1 1-1,0-1 1,0 1-1,0-1 1,0 1-1,-2-1 1,0 1-3,0-1 0,0 1 1,0 0-1,0-1 0,0 2 0,0-1 1,-1 0-1,1 0 0,-5 2 0,-8 4 44,-1 0 0,2 0 0,-1 2 0,1 0 0,0 0 0,1 2 0,0 0 0,0 0 0,1 1 0,-22 24 0,27-25 28,0-1-1,0 1 1,1 1 0,1 0 0,0 0 0,-10 23 0,14-28-43,0 1 1,0 0 0,1-1-1,0 1 1,0 0 0,1 0-1,-1 0 1,2 0 0,-1 0-1,1-1 1,0 1 0,0 0-1,3 8 1,-2-10-125,0 0-1,0 0 1,0 0 0,1 0 0,0-1-1,0 1 1,0-1 0,1 1-1,0-1 1,-1 0 0,2 0 0,-1-1-1,0 1 1,7 3 0,-3-2-276,1-1-1,0 0 1,0-1 0,0 0-1,0 0 1,1-1 0,15 2-1,3-2-945,0-1 0,0-1-1,0-2 1,48-8 0,14-11-1334,2-8 379</inkml:trace>
  <inkml:trace contextRef="#ctx0" brushRef="#br0" timeOffset="1">1026 120 1024,'37'-11'2252,"-18"17"449,-1 4 335,-9 11 48,0-1-636,1 6-632,-1 0-559,0-5-509,-9-6-584,9-4-804,-9-6-1005,0-16-3931,9 1 2380,1-6 135,-10-4 493,0-1 824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1.097"/>
    </inkml:context>
    <inkml:brush xml:id="br0">
      <inkml:brushProperty name="width" value="0.05" units="cm"/>
      <inkml:brushProperty name="height" value="0.05" units="cm"/>
      <inkml:brushProperty name="color" value="#E71224"/>
    </inkml:brush>
  </inkml:definitions>
  <inkml:trace contextRef="#ctx0" brushRef="#br0">39 114 660,'-10'-16'887,"6"10"-120,0 0-1,1 1 1,-1-1-1,1-1 0,1 1 1,-1 0-1,1-1 1,-2-6-1,4 12-580,0 0 0,0 0-1,0 0 1,0-1 0,1 1 0,-1 0-1,0 0 1,0 0 0,1 0 0,-1 0-1,0 0 1,1 0 0,-1 0 0,1 0 0,0 0-1,-1 0 1,1 0 0,0 1 0,-1-1-1,1 0 1,1-1 0,1 0 84,0 1 0,0-1 0,0 1 0,1 0 0,-1 0 0,0 0 0,0 0 0,0 0 1,1 1-1,5-1 0,27 0 470,0 2 1,0 1 0,0 2-1,41 10 1,142 44-611,-182-47-397,-2 1-1,1 2 1,-2 2 0,0 1 0,50 34 0,-69-41 126,0 2 0,-1 0 0,0 1 0,-1 0 0,0 1 0,-1 0 0,-1 1 0,0 0 0,-1 1 0,-1 0 0,0 0 0,-1 1 0,7 24 0,-6-6 83,-1 1-1,-2 0 1,-2 0 0,-1 0 0,-1 0 0,-3 0-1,-8 68 1,4-74-1345,-2-1 0,0 0 0,-13 29 1,-15-6-6141,33-41 5612</inkml:trace>
  <inkml:trace contextRef="#ctx0" brushRef="#br0" timeOffset="1">1400 1153 2376,'18'16'2928,"-18"-1"285,0-4 123,-9 4-344,-10-5-1203,-8 1-1253,-10-6-1192,0 5-1349,-9-4-691,0 4-336,-9 0-52,-18 6 247,-10 4 617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2.500"/>
    </inkml:context>
    <inkml:brush xml:id="br0">
      <inkml:brushProperty name="width" value="0.05" units="cm"/>
      <inkml:brushProperty name="height" value="0.05" units="cm"/>
      <inkml:brushProperty name="color" value="#E71224"/>
    </inkml:brush>
  </inkml:definitions>
  <inkml:trace contextRef="#ctx0" brushRef="#br0">720 402 540,'0'-1'113,"1"1"1,0-1-1,0 1 0,0-1 1,0 1-1,0-1 0,-1 1 1,1-1-1,0 1 0,0-1 1,-1 0-1,1 0 0,-1 1 1,1-1-1,-1 0 0,1 0 1,-1 0-1,1 0 0,-1 0 1,1 1-1,-1-1 0,0 0 1,0 0-1,0 0 0,1 0 1,-1 0-1,0 0 0,0-2 1,-1 1 86,0 0 0,0 0 0,0 1 0,0-1 0,0 0 0,0 0 0,0 1 1,0-1-1,-1 1 0,1-1 0,-1 1 0,1-1 0,-3 0 0,-6-5 640,0 0 0,0 1 0,-22-9 0,2 3-72,-1 1 0,1 2 0,-1 1 0,-1 2 1,0 0-1,1 3 0,-2 0 0,-54 4 0,72 0-638,-1 1 1,1 0-1,-1 1 0,1 1 0,0 1 0,0 0 0,1 0 0,-1 2 0,1 0 0,1 0 0,-1 2 0,1-1 0,1 2 0,0 0 0,0 0 0,1 1 0,0 0 0,0 1 0,-12 20 0,18-23-90,0 1 0,0 0 0,1 0-1,1 0 1,-1 0 0,2 0 0,-1 1 0,2-1 0,-1 1 0,1-1 0,1 1 0,0 0 0,1 0 0,0-1 0,0 1-1,4 11 1,-4-15-36,1 0 0,0 0 0,1 0 0,0 0 0,0-1 0,0 1 0,1-1 0,-1 0 0,2 0 0,-1 0 0,1-1 0,0 1 0,0-1 0,0 0 0,1 0 0,0-1 0,-1 0 0,2 0 0,-1 0 0,0-1 1,1 0-1,0 0 0,0 0 0,8 1 0,-6-2-85,0 0 1,0-1 0,0-1-1,0 1 1,0-1 0,0-1-1,0 0 1,0 0 0,0 0-1,0-1 1,0-1 0,0 0-1,-1 0 1,1 0 0,-1-1-1,0 0 1,0-1 0,0 0-1,-1 0 1,0-1 0,0 0-1,0 0 1,11-14 0,-7 6-136,-1-1 1,0 0-1,-1-1 1,0 0-1,-2-1 0,0 0 1,-1 0-1,0 0 1,-1 0-1,-1-1 1,2-24-1,-1-38-91,-4 0 1,-9-87-1,7 156 446,0-1 0,0 1 0,-2 0 1,1 0-1,-1 0 0,-1 1 0,0-1 0,-11-19 0,8 57 1143,8-9-1200,1 1-1,1 0 1,1-1 0,0 0 0,2 0 0,0 0 0,1 0 0,1-1 0,13 23 0,6 5-1838,2-2 0,43 49 0,-58-73 467,31 33-2579,-42-49 3448,0 0 0,0 0 0,0 0 0,1-1 0,-1 1 0,1-1-1,0 0 1,-1 0 0,1 0 0,0-1 0,0 1 0,6 1 0,17-6-1397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2.965"/>
    </inkml:context>
    <inkml:brush xml:id="br0">
      <inkml:brushProperty name="width" value="0.05" units="cm"/>
      <inkml:brushProperty name="height" value="0.05" units="cm"/>
      <inkml:brushProperty name="color" value="#E71224"/>
    </inkml:brush>
  </inkml:definitions>
  <inkml:trace contextRef="#ctx0" brushRef="#br0">1 518 964,'176'-63'6916,"-127"48"-5223,-1-1-1,83-42 1,-116 49-1558,0 0 1,0-1-1,-1 0 1,-1-1-1,0-1 1,18-20-1,-29 30-126,1-2-1,0 1 0,-1 0 1,0-1-1,0 1 1,0-1-1,0 1 1,0-1-1,-1 0 1,1 0-1,-1 0 0,0 0 1,0 0-1,-1 0 1,1 0-1,-1 0 1,0 0-1,0 0 1,0 0-1,-1 0 0,0-1 1,1 1-1,-1 0 1,-1 0-1,1 1 1,0-1-1,-1 0 1,0 0-1,0 1 1,0-1-1,0 1 0,-1 0 1,-3-5-1,0 3 43,-1-1-1,1 2 0,-1-1 0,0 1 0,0 0 1,0 0-1,-1 1 0,1 0 0,-1 1 0,0-1 1,1 1-1,-1 1 0,0 0 0,0 0 0,0 0 1,-1 1-1,1 0 0,0 1 0,0 0 0,-9 2 1,11-3 14,-1 1 0,1 1 0,-1-1 0,1 1 0,0 0-1,0 0 1,0 1 0,0 0 0,0 0 0,1 0 0,-1 1 0,1 0 0,0 0 0,0 0 0,0 0 0,1 1 0,-1 0 0,1 0 0,0 0 0,1 1 0,-1-1 0,1 1 0,0 0 0,1 0 0,-4 8 0,6-8-39,-1 0 1,1 0-1,0 0 1,1 1-1,0-1 1,0 0-1,0 0 1,0 0-1,1 0 1,0-1-1,0 1 1,1 0-1,-1-1 1,1 1-1,0-1 0,1 0 1,0 0-1,-1 0 1,1-1-1,1 1 1,-1-1-1,1 0 1,0 0-1,5 3 1,4 4-164,1-1-1,1-1 1,0-1 0,0 0 0,0 0 0,1-2 0,20 6 0,-3-5-834,1-1 0,0-2 1,1-1-1,-1-2 0,0-1 1,0-2-1,1-2 0,-2-1 1,1-1-1,0-2 0,-1-1 1,-1-2-1,0-2 0,46-23 1,-3-13-852</inkml:trace>
  <inkml:trace contextRef="#ctx0" brushRef="#br0" timeOffset="1">1343 16 1180,'27'-15'1876,"-8"15"280,-10 10 273,9 16-153,-9 5-484,10 5-440,-10 0-356,9-5-432,10 0-660,-10-10-844,1 0-888,-19-6-548,0-5-232,-19-10 31,1-5 309,-10-5 560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3.398"/>
    </inkml:context>
    <inkml:brush xml:id="br0">
      <inkml:brushProperty name="width" value="0.05" units="cm"/>
      <inkml:brushProperty name="height" value="0.05" units="cm"/>
      <inkml:brushProperty name="color" value="#E71224"/>
    </inkml:brush>
  </inkml:definitions>
  <inkml:trace contextRef="#ctx0" brushRef="#br0">0 304 1196,'0'-10'1796,"9"-1"2333,10 11-2381,-10 6-576,18-6-448,1 5-448,9-10-592,9 5-708,0-6-588,0-4-312,0-5-145,0-1 69,9 1 348</inkml:trace>
  <inkml:trace contextRef="#ctx0" brushRef="#br0" timeOffset="1">680 170 572,'41'-6'779,"5"1"678,1-2-1,-1-1 0,0-3 0,-1-2 0,49-21 0,-88 31-1268,0 0 0,-1-1-1,1 0 1,-1 0 0,0 0-1,0 0 1,0-1 0,-1 0-1,7-9 1,-10 13-147,-1 0 0,1 0 0,-1 1-1,1-1 1,-1 0 0,0 0 0,1 0-1,-1 1 1,0-1 0,0 0 0,1 0 0,-1 0-1,0 0 1,0 0 0,0 0 0,0 0-1,0 1 1,0-1 0,-1 0 0,1 0 0,0 0-1,0 0 1,-1 0 0,1 0 0,0 1-1,-1-1 1,0-1 0,-1 1 24,0 0 0,0-1 0,0 1 0,0 0 0,0 0 0,0 0 1,0 1-1,0-1 0,0 1 0,-1-1 0,1 1 0,0-1 0,0 1 0,-1 0 0,1 0 0,-3 1 0,-7-1 161,1 1 0,-1 1 0,1 0-1,0 0 1,-1 1 0,1 1 0,1 0-1,-1 0 1,-19 12 0,23-12-121,1 0-1,0 0 1,-1 1 0,2 0 0,-1 0-1,0 0 1,1 1 0,0 0 0,1 0-1,-1 0 1,1 0 0,0 1 0,0 0-1,1 0 1,0 0 0,-2 9 0,4-12-105,0 0 0,1 1 0,-1-1 1,1 1-1,0-1 0,1 1 0,-1-1 1,1 1-1,-1-1 0,2 0 0,-1 1 1,0-1-1,1 0 0,0 0 0,-1 0 1,2 0-1,-1 0 0,0-1 0,1 1 0,0 0 1,0-1-1,0 0 0,0 0 0,0 0 1,1 0-1,-1 0 0,1-1 0,0 1 1,0-1-1,0 0 0,8 3 0,1 0-377,0 0 0,1-1-1,-1 0 1,1-1-1,0 0 1,0-2 0,0 1-1,26-2 1,-10-2-928,0-2 0,-1-1 0,0-1 0,0-2 0,0-1 0,-1-1 0,0-1 0,-1-2 0,44-27 0,-24 5-368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3.819"/>
    </inkml:context>
    <inkml:brush xml:id="br0">
      <inkml:brushProperty name="width" value="0.05" units="cm"/>
      <inkml:brushProperty name="height" value="0.05" units="cm"/>
      <inkml:brushProperty name="color" value="#E71224"/>
    </inkml:brush>
  </inkml:definitions>
  <inkml:trace contextRef="#ctx0" brushRef="#br0">0 78 840,'22'-19'522,"-21"18"-181,-1 0 0,1 0 1,0 0-1,0 1 1,-1-1-1,1 0 1,0 0-1,0 1 0,0-1 1,0 0-1,0 1 1,0-1-1,0 1 1,0-1-1,0 1 0,0 0 1,0 0-1,0-1 1,2 1-1,-2 1 29,1 1-1,-1 0 1,0-1 0,1 1-1,-1 0 1,0 0 0,0 0 0,0 0-1,0 0 1,-1 0 0,1 0-1,0 0 1,-1 0 0,1 3-1,-1-2-178,1 0-1,0 0 1,0 0-1,0-1 1,0 1-1,0 0 1,1 0-1,-1-1 1,1 1-1,0-1 1,-1 1 0,1-1-1,0 0 1,4 4-1,-5-6-170,0 0 0,0 0 0,-1 1 0,1-1 0,0 0 0,0 0 0,0 0 0,-1 0 0,1 0 0,0 0 0,0 0 0,0 0 0,-1 0 0,1 0 0,0 0 0,0-1 0,-1 1 0,1 0 0,0-1 0,1 0 0,20-20-249,32-60-525,-40 68 569,-5 15 124,4 29 61,-2 0-235,-7-29-14,0 1-1,-1 0 1,1-1-1,0 0 1,1 0-1,-1 0 0,0 0 1,0-1-1,1 0 1,-1 1-1,1-2 0,-1 1 1,1 0-1,-1-1 1,1 0-1,0 0 1,-1-1-1,1 1 0,-1-1 1,8-1-1,9-3-1734,1-1-1,40-15 1,-6-4-283,15-6 415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4.192"/>
    </inkml:context>
    <inkml:brush xml:id="br0">
      <inkml:brushProperty name="width" value="0.05" units="cm"/>
      <inkml:brushProperty name="height" value="0.05" units="cm"/>
      <inkml:brushProperty name="color" value="#E71224"/>
    </inkml:brush>
  </inkml:definitions>
  <inkml:trace contextRef="#ctx0" brushRef="#br0">1 419 1648,'13'0'1310,"-9"-1"-870,-1 0 1,0 1-1,0 0 1,0 0-1,1 0 1,-1 0-1,0 0 1,0 1-1,0 0 1,1-1-1,-1 1 1,0 0-1,5 2 1,-8-2-187,1 0 0,-1 0 0,1-1-1,-1 1 1,0 0 0,1 0 0,-1-1 0,0 1 0,1 0 0,-1 0 0,0 0 0,0 0-1,0-1 1,0 1 0,1 0 0,-2 0 0,1 0 0,0 0 0,0 0 0,0 0 0,0 0-1,-1 0-207,1 0 0,0-1-1,0 1 1,0-1-1,0 1 1,0 0-1,0-1 1,0 1 0,0 0-1,0-1 1,0 1-1,0-1 1,1 1 0,-1 0-1,0-1 1,0 1-1,1-1 1,-1 1-1,0-1 1,0 1 0,1-1-1,-1 1 1,1-1-1,-1 1 1,0-1-1,1 1 1,-1-1 0,1 0-1,-1 1 1,1-1-1,0 0 1,-1 1 0,1-1-1,-1 0 1,1 0-1,-1 1 1,1-1-1,0 0 1,-1 0 0,1 0-1,-1 0 1,1 0-1,0 0 1,-1 0-1,1 0 1,0 0 0,0 0-1,22 2-979,-1-1 1,1-1-1,42-5 0,12 1-944,-42 3 1259,0 2-1,0 2 1,0 1-1,-1 2 1,50 14-1,-73-16 672,0-1 1,-1 2-1,0-1 0,0 1 1,0 1-1,-1 0 0,1 0 0,-1 1 1,-1 0-1,0 1 0,0 0 1,0 0-1,-1 0 0,0 1 0,0 0 1,-1 1-1,-1-1 0,1 1 1,-2 1-1,7 18 0,-10-28-135,-1 0 0,1 0 0,-1 0 0,1 1-1,-1-1 1,1 0 0,0 0 0,0 0 0,-1 0 0,1 0 0,0 0 0,0 0-1,0 0 1,0-1 0,0 1 0,0 0 0,0 0 0,1-1 0,-1 1-1,0-1 1,0 1 0,0-1 0,1 1 0,-1-1 0,0 0 0,1 0 0,-1 0-1,0 0 1,0 0 0,1 0 0,-1 0 0,0 0 0,1 0 0,-1 0-1,0-1 1,0 1 0,1 0 0,0-2 0,6 0-549,1-1 0,-2-1 0,1 0 0,12-7 0,23-18-984</inkml:trace>
  <inkml:trace contextRef="#ctx0" brushRef="#br0" timeOffset="1">1618 368 788,'19'5'1572,"-10"5"64,-18-5-67,-10 6-489,-8-11-964,-1 5-900,-9-5-477,10-11-211,-10 1-8,19-11 120</inkml:trace>
  <inkml:trace contextRef="#ctx0" brushRef="#br0" timeOffset="2">1416 269 428,'0'-41'1624,"0"5"536,0-6 405,0 6 159,0 5-356,-9 5-540,-9 6-616,-1 4-804,1 1-1036,-19 10-1176,-9 5-644,-9 10-320,-9 16-73,-10 5 265,-9 15 640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4.954"/>
    </inkml:context>
    <inkml:brush xml:id="br0">
      <inkml:brushProperty name="width" value="0.05" units="cm"/>
      <inkml:brushProperty name="height" value="0.05" units="cm"/>
      <inkml:brushProperty name="color" value="#E71224"/>
    </inkml:brush>
  </inkml:definitions>
  <inkml:trace contextRef="#ctx0" brushRef="#br0">0 291 1960,'5'-3'473,"-1"0"0,0 0-1,1 1 1,-1 0 0,1 0 0,0 0-1,0 0 1,0 1 0,0 0-1,0 0 1,0 0 0,0 0 0,0 1-1,1 0 1,-1 0 0,0 0 0,0 1-1,0 0 1,0 0 0,0 0-1,0 0 1,0 1 0,7 3 0,7 4 421,-1 0 0,0 1 0,0 1 1,25 21-1,-4 4-235,-1 2 0,-1 2 1,-3 1-1,52 79 0,-46-62-484,-18-27-104,-9-16-31,0 2 0,-2 0 1,0 0-1,-1 1 0,-1 0 0,11 29 1,-20-46-39,0-1 0,0 0 0,1 1 0,-1-1 0,0 0 0,0 1 0,0-1 0,0 1 0,1-1 0,-1 0 0,0 1 1,0-1-1,0 1 0,0-1 0,0 0 0,0 1 0,0-1 0,0 1 0,0-1 0,0 0 0,-1 1 0,1-1 0,0 1 0,0-1 1,0 0-1,0 1 0,-1-1 0,1 1 0,0-1 0,0 0 0,-1 1 0,1-1 0,0 0 0,0 0 0,-1 1 0,1-1 0,0 0 0,-1 1 1,-16-10 32,-17-23-23,-114-146 2,126 149 21,2-1 0,1-2 0,1 0 0,-17-43-1,31 62-19,0 0-1,0 0 1,1 0-1,1 0 1,0-1-1,1 1 0,1-1 1,0 1-1,1-1 1,0 1-1,1 0 1,0-1-1,1 1 1,1 0-1,6-15 0,-4 14-10,1-1-1,1 1 0,0 1 0,1 0 0,0 0 0,1 0 0,0 1 0,1 1 0,1 0 0,0 1 1,0 0-1,24-15 0,-23 16-10,1 1 0,0 1 0,0 0 0,0 0 0,1 2 0,0 0 0,20-5 0,-35 10 7,0 0-1,0 0 1,1 0-1,-1-1 0,0 1 1,1 0-1,-1 0 1,0 0-1,1 0 0,-1 0 1,0-1-1,1 1 1,-1 0-1,0 0 0,1 0 1,-1 0-1,0 0 1,1 0-1,-1 0 0,0 0 1,1 0-1,-1 1 1,1-1-1,-1 0 1,0 0-1,1 0 0,-1 0 1,0 0-1,0 0 1,1 1-1,-1-1 0,0 0 1,1 0-1,-1 1 1,0-1-1,0 0 0,0 0 1,1 1-1,-1-1 1,0 0-1,0 1 0,0-1 1,1 0-1,-1 0 1,0 1-1,0-1 0,0 0 1,0 1-1,0 0 1,-16 16-17,-36 16-29,-33 11-253,-13 7-1570,37-11-3645,54-31 2100,14-6 432,22-7-307,17-8 761,15 0 578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2:09.470"/>
    </inkml:context>
    <inkml:brush xml:id="br0">
      <inkml:brushProperty name="width" value="0.05" units="cm"/>
      <inkml:brushProperty name="height" value="0.05" units="cm"/>
      <inkml:brushProperty name="color" value="#E71224"/>
    </inkml:brush>
  </inkml:definitions>
  <inkml:trace contextRef="#ctx0" brushRef="#br0">1 27 836,'11'1'2152,"77"9"2979,51-10-2998,-74 0-1640,239-4 180,282 7-500,545-28-1294,-367 13 734,-212 20-467,-352-9-2610,-198 1 2553,-11 0-2557,-1 5 2382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5.498"/>
    </inkml:context>
    <inkml:brush xml:id="br0">
      <inkml:brushProperty name="width" value="0.05" units="cm"/>
      <inkml:brushProperty name="height" value="0.05" units="cm"/>
      <inkml:brushProperty name="color" value="#E71224"/>
    </inkml:brush>
  </inkml:definitions>
  <inkml:trace contextRef="#ctx0" brushRef="#br0">1 416 1200,'24'2'1802,"0"1"1,41 10-1,-57-11-1138,1 1 0,-1 0 1,0 1-1,0 0 0,0 0 0,-1 1 0,0 0 1,0 0-1,0 1 0,0 0 0,6 7 0,11 16 1505,-17-19-1579,1-1-1,0 1 0,1-1 0,0-1 1,18 14-1,-22-20-617,-18-12-109,-22-18-42,29 22 175,0 0-1,0 0 0,1-1 1,0 0-1,1 0 0,-1 0 0,1 0 1,1-1-1,-1 0 0,1 1 0,0-1 1,1-1-1,0 1 0,1 0 0,-2-14 1,3 14-5,1 0 0,0 1-1,0-1 1,1 1 0,0-1 0,0 1 0,1 0 0,-1 0 0,2 0 0,-1 0 0,1 0 0,0 1 0,0 0-1,1 0 1,0 0 0,0 0 0,9-7 0,0 0-198,2 1 0,-1 1 1,2 1-1,-1 0 0,1 1 0,1 0 0,0 2 0,35-11 1,-2 6-1586,0 2 1,58-4 0,-63 12 401,-1 2 0,77 9 1,-74-4 2398,1-1 0,64-5 0,-75-2 315,61-15 0,-86 15-1060,0-1-1,0 0 0,0-1 0,-1 0 0,1-1 0,-1 0 1,-1-1-1,14-10 0,-24 16-224,1 0 0,0 0 1,0-1-1,-1 1 0,1 0 1,-1-1-1,1 1 0,-1-1 0,0 0 1,0 1-1,1-1 0,-1 0 1,0 0-1,-1 0 0,1 0 0,0 0 1,0 0-1,-1 0 0,1 0 1,-1 0-1,0 0 0,0 0 0,1 0 1,-1 0-1,-1 0 0,1 0 1,0 0-1,0 0 0,-1 0 0,1 0 1,-1 0-1,0 0 0,-1-3 1,0 3 21,0-1 1,-1 0 0,1 1-1,-1 0 1,0-1 0,0 1-1,0 0 1,0 1 0,0-1-1,0 0 1,-1 1 0,1 0 0,0 0-1,-1 0 1,1 0 0,-1 0-1,1 1 1,-1-1 0,-3 1-1,-11 0 90,0 2 0,1 0 0,-1 0-1,1 2 1,0 0 0,-1 1 0,2 1-1,-1 0 1,1 1 0,0 1 0,-24 16-1,30-17-102,1 0 0,-1 0-1,1 1 1,1 1 0,-1-1 0,1 1-1,1 1 1,-8 12 0,11-16-37,1 0 0,0 1 1,0-1-1,1 1 1,-1-1-1,2 1 0,-1 0 1,1 0-1,0 0 0,0 0 1,1 0-1,0 0 1,0 0-1,3 13 0,-1-12-47,0-1-1,1 1 1,0 0 0,1-1-1,-1 0 1,1 1-1,1-1 1,-1-1 0,1 1-1,1-1 1,-1 0-1,1 0 1,0 0 0,0-1-1,1 0 1,-1 0-1,1-1 1,0 0 0,1 0-1,11 4 1,-3-1-326,0-1 1,1-1-1,0-1 1,0 0-1,0-1 1,0-1-1,1-1 0,29-1 1,-12-3-1154,-1-2-1,0-1 1,0-2 0,0-1 0,-1-2-1,-1-1 1,0-1 0,57-34 0,-32 8-735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5.871"/>
    </inkml:context>
    <inkml:brush xml:id="br0">
      <inkml:brushProperty name="width" value="0.05" units="cm"/>
      <inkml:brushProperty name="height" value="0.05" units="cm"/>
      <inkml:brushProperty name="color" value="#E71224"/>
    </inkml:brush>
  </inkml:definitions>
  <inkml:trace contextRef="#ctx0" brushRef="#br0">10 171 1292,'-5'52'8372,"0"4"-5153,6-47-2942,0 0 0,0 0 0,1 0 1,0 0-1,1-1 0,0 1 1,0-1-1,1 0 0,0 0 1,0 0-1,1 0 0,0-1 1,11 14-1,-16-33-137,1 0 1,0 0 0,1 0-1,5-19 1,2-3-239,2 0 1,1 1 0,1 0 0,23-38 0,-17 33-755,9-15-2070,-26 50 2370,0 0 0,1 1-1,-1-1 1,0 1 0,1-1 0,-1 1 0,1 0 0,0 0 0,0 0 0,0 0 0,0 0 0,0 1 0,6-3 0,-3 3-1837,10 1 335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6.258"/>
    </inkml:context>
    <inkml:brush xml:id="br0">
      <inkml:brushProperty name="width" value="0.05" units="cm"/>
      <inkml:brushProperty name="height" value="0.05" units="cm"/>
      <inkml:brushProperty name="color" value="#E71224"/>
    </inkml:brush>
  </inkml:definitions>
  <inkml:trace contextRef="#ctx0" brushRef="#br0">0 192 900,'10'4'729,"-1"-1"0,0 1-1,1-2 1,0 1 0,0-2-1,-1 1 1,1-1 0,0-1 0,0 0-1,0 0 1,0-1 0,0 0 0,12-3-1,5-4 22,0-1-1,0-1 1,38-20-1,-53 24-694,0-1 0,-1 0 0,0 0-1,-1-1 1,0-1 0,0 1 0,0-2-1,-2 1 1,16-21 0,-23 29-56,0 0 0,0-1-1,-1 1 1,1-1 0,0 1 0,0-1 0,-1 1-1,1-1 1,0 1 0,-1-1 0,0 0 0,1 1-1,-1-1 1,0 0 0,0 1 0,0-1-1,0 0 1,0 1 0,0-1 0,-1 0 0,0-2-1,0 3 7,1 0-1,-1 0 0,0 1 0,0-1 0,0 0 0,0 0 0,-1 0 0,1 1 0,0-1 0,0 1 0,0-1 0,0 1 0,-1-1 0,1 1 0,0 0 0,0 0 0,-1-1 0,1 1 0,0 0 0,-3 0 0,-3 1 42,-1-1-1,1 1 0,0 0 1,0 1-1,0 0 0,0 0 0,0 0 1,-8 5-1,7-2 46,-1 1-1,1-1 1,0 2-1,0-1 1,1 1 0,0 0-1,0 1 1,1 0-1,0 0 1,0 0 0,1 1-1,0-1 1,0 1-1,1 0 1,0 1 0,1-1-1,0 1 1,1 0 0,0 0-1,-2 15 1,4-17-144,0-1 1,0 1 0,1-1-1,0 0 1,0 1 0,0-1-1,1 0 1,1 0 0,-1 0-1,1 0 1,0 0 0,0-1-1,1 1 1,0-1 0,0 0-1,1 0 1,-1 0 0,1-1-1,1 0 1,-1 1-1,1-2 1,0 1 0,0-1-1,0 0 1,0 0 0,1-1-1,0 1 1,11 2 0,-9-3-491,1 0 0,0-1 0,0 0 0,1-1 0,-1 0 0,0-1 0,0 0 0,1 0 0,-1-1 0,18-4 1,5-3-2513,62-25 1,-32 8 884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6.677"/>
    </inkml:context>
    <inkml:brush xml:id="br0">
      <inkml:brushProperty name="width" value="0.05" units="cm"/>
      <inkml:brushProperty name="height" value="0.05" units="cm"/>
      <inkml:brushProperty name="color" value="#E71224"/>
    </inkml:brush>
  </inkml:definitions>
  <inkml:trace contextRef="#ctx0" brushRef="#br0">61 222 300,'1'0'116,"-1"-1"1,1 1-1,-1-1 0,1 1 0,0 0 1,-1-1-1,1 1 0,0 0 0,-1 0 0,1-1 1,0 1-1,-1 0 0,1 0 0,0 0 1,-1 0-1,1 0 0,0 0 0,-1 0 1,1 0-1,0 0 0,0 0 0,-1 0 1,1 0-1,0 1 0,-1-1 0,1 0 1,0 0-1,-1 1 0,1-1 0,-1 0 1,1 1-1,0-1 0,0 2 0,0-1 178,0 1-1,0 0 0,0 0 1,-1 0-1,1 0 0,-1 0 1,1 0-1,-1 0 0,0 1 1,0-1-1,0 3 0,-8 61 4010,7-62-4190,-1 4 326,0 0 1,-1 0 0,0-1-1,-1 1 1,1 0 0,-6 7-1,8-14-420,1 0-1,-1 0 0,1 0 1,-1 0-1,1 0 0,-1 0 1,0 0-1,1 0 0,-1-1 1,0 1-1,0 0 0,1 0 1,-1-1-1,0 1 0,0 0 1,0-1-1,0 1 0,0-1 1,0 1-1,0-1 0,0 0 1,0 1-1,0-1 0,0 0 1,0 0-1,0 0 0,-1 1 1,1-1-1,0 0 0,0-1 1,0 1-1,0 0 0,0 0 1,0 0-1,0-1 0,0 1 1,0 0-1,0-1 0,0 1 1,0-1-1,0 1 0,0-1 1,0 0-1,0 1 0,0-1 1,1 0-1,-1 0 0,0 0 1,0 1-1,1-1 0,-1 0 1,1 0-1,-1 0 0,1 0 1,-1 0-1,0-2 0,0-1-14,0 0-1,0-1 1,0 1-1,0 0 0,1 0 1,0 0-1,0-1 1,0 1-1,0 0 1,1 0-1,-1-1 1,1 1-1,0 0 1,0 0-1,1 0 1,-1 0-1,4-4 1,36-74-13,-34 70 6,5-8-3,0 1 0,2 1 1,0 0-1,1 1 0,0 1 1,22-18-1,-29 27 14,0 0 0,1 1 0,0 0 0,0 0-1,0 1 1,1 0 0,0 1 0,0 0 0,0 0 0,0 1 0,0 1-1,1 0 1,0 0 0,-1 1 0,12 0 0,-16 1 3,-1 1 0,1-1 0,-1 2 0,1-1 0,-1 0-1,0 1 1,1 0 0,-1 0 0,0 1 0,0 0 0,0 0 0,-1 0 0,1 0 0,-1 0 0,0 1 0,0 0 0,0 0 0,6 8 0,0 3-155,-2 0 1,0 1 0,0 0 0,7 26 0,19 37-4012,-32-76 3804,-1-1 0,1 1 1,0 0-1,-1-1 0,1 0 0,0 1 1,0-1-1,1 0 0,-1 0 0,0 0 1,1 0-1,-1 0 0,1-1 0,0 1 1,0-1-1,-1 1 0,1-1 0,0 0 1,0 0-1,0-1 0,0 1 0,0-1 1,0 1-1,0-1 0,1 0 0,-1 0 1,4-1-1,21-7-1432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7.314"/>
    </inkml:context>
    <inkml:brush xml:id="br0">
      <inkml:brushProperty name="width" value="0.05" units="cm"/>
      <inkml:brushProperty name="height" value="0.05" units="cm"/>
      <inkml:brushProperty name="color" value="#E71224"/>
    </inkml:brush>
  </inkml:definitions>
  <inkml:trace contextRef="#ctx0" brushRef="#br0">9 30 952,'0'0'211,"-1"-1"-1,0 1 1,1-1 0,-1 1-1,1-1 1,-1 1 0,1-1-1,-1 0 1,1 1 0,-1-1-1,1 0 1,0 1-1,-1-1 1,1 0 0,0 1-1,-1-1 1,1 0 0,0 0-1,0 0 1,0 1 0,0-1-1,0 0 1,0 0 0,0 1-1,0-1 1,0 0-1,0 0 1,0 0 0,0 1-1,1-1 1,-1 0 0,0 0-1,0 1 1,1-1 0,-1 0-1,1 1 1,-1-1 0,0 0-1,1 1 1,0-2-1,1 2-39,-1 0 0,0 0-1,0-1 1,0 1-1,0 0 1,1 0-1,-1 0 1,0 0-1,0 1 1,0-1-1,0 0 1,1 0 0,-1 1-1,0-1 1,0 1-1,0-1 1,0 1-1,0-1 1,0 1-1,0-1 1,0 1-1,0 0 1,0 0 0,0 0-1,0-1 1,-1 1-1,1 0 1,0 0-1,-1 0 1,2 1-1,23 35 1721,27 53 0,7 10-1463,-48-84-628,38 52-1053,-45-63 485,0-1 0,1 1 0,-1-1 0,1 0 0,0-1 0,0 1 0,1-1 0,-1 0 0,1 0 0,10 3-1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7.717"/>
    </inkml:context>
    <inkml:brush xml:id="br0">
      <inkml:brushProperty name="width" value="0.05" units="cm"/>
      <inkml:brushProperty name="height" value="0.05" units="cm"/>
      <inkml:brushProperty name="color" value="#E71224"/>
    </inkml:brush>
  </inkml:definitions>
  <inkml:trace contextRef="#ctx0" brushRef="#br0">37 228 1700,'-19'0'2328,"10"0"317,0 0 243,18 5-300,0-5-652,19-5-644,9 0-648,9-5-740,9-6-868,0 1-1024,0-6-600,0-5-268,0 5 43,1-5 353,-10 6 580</inkml:trace>
  <inkml:trace contextRef="#ctx0" brushRef="#br0" timeOffset="1">708 1 1140,'37'10'1864,"-19"0"368,0 16 301,1-5-209,-10 10-484,0-10-464,0 4-476,-9-9-768,0-11-1112,9-15-5988,-9-11 4283,10-5 361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8.091"/>
    </inkml:context>
    <inkml:brush xml:id="br0">
      <inkml:brushProperty name="width" value="0.05" units="cm"/>
      <inkml:brushProperty name="height" value="0.05" units="cm"/>
      <inkml:brushProperty name="color" value="#E71224"/>
    </inkml:brush>
  </inkml:definitions>
  <inkml:trace contextRef="#ctx0" brushRef="#br0">1 52 1312,'0'-26'1764,"9"11"140,-9 4 61,9 16-489,0 6-724,9-1-784,10 6-872,9-1-540,9 1-277,9-1-127,0-10 48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28.512"/>
    </inkml:context>
    <inkml:brush xml:id="br0">
      <inkml:brushProperty name="width" value="0.05" units="cm"/>
      <inkml:brushProperty name="height" value="0.05" units="cm"/>
      <inkml:brushProperty name="color" value="#E71224"/>
    </inkml:brush>
  </inkml:definitions>
  <inkml:trace contextRef="#ctx0" brushRef="#br0">185 24 336,'19'-1'957,"-14"0"-327,0 0 0,0 1 0,0 0-1,1 0 1,-1 0 0,0 1 0,0-1 0,6 7 3600,-30 5-1611,-80 51 3673,82-51-5745,1 1-1,0 1 0,1 0 1,0 1-1,1 1 1,-19 27-1,32-41-541,0 0 0,-1-1 0,1 1 0,0 0 0,0 0 0,0 1 0,0-1 0,1 0 0,-1 0 0,1 0 0,-1 0 0,1 1 0,0-1 0,0 0 0,0 0 0,0 1 0,0-1 0,0 0 0,1 0 0,-1 1 0,1-1 0,-1 0 0,3 4 0,-2-4-60,1 0 1,0 0 0,0 0 0,0 0-1,0-1 1,0 1 0,0 0-1,0-1 1,0 0 0,1 1-1,-1-1 1,1 0 0,-1 0 0,1 0-1,-1-1 1,1 1 0,0-1-1,-1 1 1,1-1 0,3 0-1,6 0-294,-1-1-1,1 0 0,0 0 0,0-1 1,-1-1-1,1 0 0,-1-1 0,0 0 1,16-8-1,-5 1-522,-1-1 0,-1-1 1,31-25-1,-49 36 791,0 0 1,0 0-1,0 0 0,0 0 1,0 0-1,0-1 1,0 1-1,-1-1 0,1 1 1,-1-1-1,0 0 1,0 1-1,0-1 1,0 0-1,0 0 0,-1 0 1,1 0-1,-1 0 1,0 0-1,0-4 1,6-28-712,-5 32 628,0 1 1,1-1-1,-1 1 0,1-1 0,0 1 0,-1 0 0,1 0 0,0 0 1,0 0-1,1 0 0,-1 0 0,0 0 0,1 1 0,-1-1 1,4-1-1,43-15-1968,-33 13 1676,29-9-671,0 2-1,74-10 1,-88 18 1664,-1 2 1,0 2 0,1 0-1,58 9 1,-81-7-114,1 0 0,-1 0 1,0 1-1,0 0 0,-1 1 0,1-1 1,-1 2-1,1-1 0,-1 1 0,-1 0 1,1 0-1,-1 1 0,0-1 0,0 2 1,0-1-1,-1 1 0,0-1 0,0 1 0,-1 1 1,0-1-1,0 1 0,-1-1 0,0 1 1,0 0-1,-1 0 0,3 15 0,-5-21-355,1 0-1,-1 0 1,0 0 0,0 0-1,0 0 1,-1 0-1,1 0 1,0-1-1,-1 1 1,1 0-1,-1 0 1,-1 2 0,-2 14 285,4-16-392,3-14-322,2 7 296,0 0 1,1 0 0,-1 1-1,1-1 1,0 1-1,0 0 1,13-6-1,55-22-135,-60 26 164,4-1 62,0 1 0,1 0 0,0 1 0,0 1 0,0 1 0,0 0 0,0 2 0,1 0 0,-1 1 0,21 4 0,-26-2-49,0 0 0,0 2 1,-1 0-1,0 0 0,1 2 1,-2-1-1,1 1 0,-1 1 1,0 1-1,0-1 0,-1 2 1,0 0-1,0 0 0,13 15 1,-7-1-2996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41.664"/>
    </inkml:context>
    <inkml:brush xml:id="br0">
      <inkml:brushProperty name="width" value="0.05" units="cm"/>
      <inkml:brushProperty name="height" value="0.05" units="cm"/>
      <inkml:brushProperty name="color" value="#E71224"/>
    </inkml:brush>
  </inkml:definitions>
  <inkml:trace contextRef="#ctx0" brushRef="#br0">1584 1 64,'-138'24'820,"2"7"0,1 5 1,1 7-1,-242 113 0,319-127-498,1 2-1,1 3 1,2 3 0,-56 49-1,81-61-171,1 2-1,1 1 1,2 1-1,1 1 1,1 1 0,1 1-1,2 1 1,-22 53-1,18-29 0,3 2-1,2 1 1,-13 86-1,25-110-79,3 1 0,1 0-1,2 0 1,1 0 0,2 0 0,1 0 0,10 37-1,-3-33-2,2-1 0,2 0 0,2-1 0,1 0 0,2-2 0,2 0 0,1-1 0,1-1 0,3-2 0,0 0 0,2-2 0,36 30 0,-27-28 256,2-1 0,82 51 1,-95-68-242,1-2 1,0 0-1,1-2 1,1-1-1,0-2 1,33 6-1,85 3 100,1-7 0,152-9 0,-156-2-112,1326-25 131,-832-53-210,-10-52-64,426-62-570,-884 176 230,597-81-7582,-650 74 6488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04T02:03:42.907"/>
    </inkml:context>
    <inkml:brush xml:id="br0">
      <inkml:brushProperty name="width" value="0.05" units="cm"/>
      <inkml:brushProperty name="height" value="0.05" units="cm"/>
      <inkml:brushProperty name="color" value="#E71224"/>
    </inkml:brush>
  </inkml:definitions>
  <inkml:trace contextRef="#ctx0" brushRef="#br0">0 1137 516,'67'34'4031,"-55"-30"-3792,0-1-1,0 0 1,0 0 0,0-1 0,1 0 0,23-1 0,94-5 840,133-21 1,128-39-970,-184 28 39,-70 13-52,2888-496 260,-407 126-375,-1947 322 35,774 18 1,-1347 56 0,-1 4 0,137 28 0,-167-20 5,-1 3 1,-1 3-1,-1 3 0,83 43 1,-100-42 2,-1 1 1,-2 3 0,0 1-1,-2 2 1,67 67-1,-94-82-20,-2-1 0,1 2 0,-2 0 0,-1 0-1,0 1 1,-1 0 0,9 26 0,-14-30-11,-1 1 0,-1-1-1,0 1 1,-1-1 0,0 1 0,-1 0 0,-1 0 0,-1-1-1,0 1 1,-1 0 0,-4 16 0,1-17 20,0 0-1,-1 0 1,-1-1 0,0 0-1,-1 0 1,-1 0 0,0-1-1,0-1 1,-2 1 0,1-2-1,-2 1 1,1-1 0,-1-1-1,-24 16 1,-8 1 105,0-1 0,-1-3-1,-62 23 1,-562 188 459,-17-38-698,606-174 96,-2167 508-8851,1897-462 7313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1894FFB-2759-4AE8-9C26-DA53510596B2}"/>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Times New Roman" charset="0"/>
                <a:ea typeface="ＭＳ Ｐゴシック" charset="-128"/>
              </a:defRPr>
            </a:lvl1pPr>
          </a:lstStyle>
          <a:p>
            <a:pPr>
              <a:defRPr/>
            </a:pPr>
            <a:endParaRPr lang="en-US"/>
          </a:p>
        </p:txBody>
      </p:sp>
      <p:sp>
        <p:nvSpPr>
          <p:cNvPr id="86019" name="Rectangle 3">
            <a:extLst>
              <a:ext uri="{FF2B5EF4-FFF2-40B4-BE49-F238E27FC236}">
                <a16:creationId xmlns:a16="http://schemas.microsoft.com/office/drawing/2014/main" id="{9EC31011-BA6C-4887-8803-136C76A791E4}"/>
              </a:ext>
            </a:extLst>
          </p:cNvPr>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Times New Roman" charset="0"/>
                <a:ea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760140BE-6F6F-4252-9BCD-7E7D38A1C49E}"/>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1" name="Rectangle 5">
            <a:extLst>
              <a:ext uri="{FF2B5EF4-FFF2-40B4-BE49-F238E27FC236}">
                <a16:creationId xmlns:a16="http://schemas.microsoft.com/office/drawing/2014/main" id="{9F637C96-4719-4BD4-8DE3-B511D5EAA8B3}"/>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6022" name="Rectangle 6">
            <a:extLst>
              <a:ext uri="{FF2B5EF4-FFF2-40B4-BE49-F238E27FC236}">
                <a16:creationId xmlns:a16="http://schemas.microsoft.com/office/drawing/2014/main" id="{D13DFFA8-1429-4C1B-B8E1-9EF1F579D5B7}"/>
              </a:ext>
            </a:extLst>
          </p:cNvPr>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Times New Roman" charset="0"/>
                <a:ea typeface="ＭＳ Ｐゴシック" charset="-128"/>
              </a:defRPr>
            </a:lvl1pPr>
          </a:lstStyle>
          <a:p>
            <a:pPr>
              <a:defRPr/>
            </a:pPr>
            <a:endParaRPr lang="en-US"/>
          </a:p>
        </p:txBody>
      </p:sp>
      <p:sp>
        <p:nvSpPr>
          <p:cNvPr id="86023" name="Rectangle 7">
            <a:extLst>
              <a:ext uri="{FF2B5EF4-FFF2-40B4-BE49-F238E27FC236}">
                <a16:creationId xmlns:a16="http://schemas.microsoft.com/office/drawing/2014/main" id="{456A87FC-9544-4977-9205-07A9DE87DFB9}"/>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atin typeface="Times New Roman" panose="02020603050405020304" pitchFamily="18" charset="0"/>
              </a:defRPr>
            </a:lvl1pPr>
          </a:lstStyle>
          <a:p>
            <a:pPr>
              <a:defRPr/>
            </a:pPr>
            <a:fld id="{B724E0BF-D8F4-4506-8B02-358F5D9EDF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685BDFB-1CC8-44BD-A46A-EF5FDB78D2DC}"/>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46CA1619-4FC9-4D5D-9042-9975B37BF016}"/>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86C3AE8-B749-4F05-91A1-B6F43611D54C}"/>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A4A5A60-8553-4503-BFB7-474D4B5683A4}"/>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ea typeface="ＭＳ Ｐゴシック" panose="020B0600070205080204" pitchFamily="34" charset="-128"/>
              </a:rPr>
              <a:t>A firewall (computer, router, or appliance) is a security device that allows limited access out of and into one’s network from the Internet.</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Piece of hardware  connected to a network for protection.</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Firewalls only permits approved traffic in and out of one’s local site based on security policies. They allow administrators to select applicable services necessary to one’s business and screens out the rest.</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All traffic from inside to outside, and vice-versa, must pass through the firewall.</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Only authorized traffic, as defined by the local security policy, will be allowed to pass.</a:t>
            </a:r>
          </a:p>
          <a:p>
            <a:pPr>
              <a:spcBef>
                <a:spcPct val="0"/>
              </a:spcBef>
            </a:pPr>
            <a:endParaRPr lang="en-US" altLang="en-US">
              <a:ea typeface="ＭＳ Ｐゴシック" panose="020B0600070205080204" pitchFamily="34" charset="-128"/>
            </a:endParaRPr>
          </a:p>
          <a:p>
            <a:pPr>
              <a:spcBef>
                <a:spcPct val="0"/>
              </a:spcBef>
            </a:pPr>
            <a:r>
              <a:rPr lang="en-US" altLang="en-US">
                <a:ea typeface="ＭＳ Ｐゴシック" panose="020B0600070205080204" pitchFamily="34" charset="-128"/>
              </a:rPr>
              <a:t>Firewall itself is immune to penetration.</a:t>
            </a:r>
          </a:p>
          <a:p>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C28CDC3B-8E5F-4B65-88FA-C8FA8FC31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32C35B8-F6F4-4A2E-8B64-3C7CC0055B8B}" type="slidenum">
              <a:rPr lang="en-US" altLang="en-US" sz="1300"/>
              <a:pPr>
                <a:spcBef>
                  <a:spcPct val="0"/>
                </a:spcBef>
              </a:pPr>
              <a:t>48</a:t>
            </a:fld>
            <a:endParaRPr lang="en-US" altLang="en-US" sz="1300"/>
          </a:p>
        </p:txBody>
      </p:sp>
      <p:sp>
        <p:nvSpPr>
          <p:cNvPr id="40963" name="Rectangle 2">
            <a:extLst>
              <a:ext uri="{FF2B5EF4-FFF2-40B4-BE49-F238E27FC236}">
                <a16:creationId xmlns:a16="http://schemas.microsoft.com/office/drawing/2014/main" id="{B0A51D19-AA95-4842-A2E8-9C6A5E088E7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C1AF6A6-9A19-4545-B126-0E73C602D1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ea typeface="ＭＳ Ｐゴシック" panose="020B0600070205080204" pitchFamily="34" charset="-128"/>
              </a:rPr>
              <a:t>This is going to be heavily influenced by your organizations policy, and what you want to detect. One way</a:t>
            </a:r>
          </a:p>
          <a:p>
            <a:pPr eaLnBrk="1" hangingPunct="1">
              <a:lnSpc>
                <a:spcPct val="80000"/>
              </a:lnSpc>
            </a:pPr>
            <a:r>
              <a:rPr lang="en-US" altLang="en-US" sz="800" dirty="0">
                <a:ea typeface="ＭＳ Ｐゴシック" panose="020B0600070205080204" pitchFamily="34" charset="-128"/>
              </a:rPr>
              <a:t>of looking at it is determining if you want to place it inside or outside your firewall. Placing an IDS outside</a:t>
            </a:r>
          </a:p>
          <a:p>
            <a:pPr eaLnBrk="1" hangingPunct="1">
              <a:lnSpc>
                <a:spcPct val="80000"/>
              </a:lnSpc>
            </a:pPr>
            <a:r>
              <a:rPr lang="en-US" altLang="en-US" sz="800" dirty="0">
                <a:ea typeface="ＭＳ Ｐゴシック" panose="020B0600070205080204" pitchFamily="34" charset="-128"/>
              </a:rPr>
              <a:t>of your firewall will allow you monitor all attacks directed at your network, regardless of whether or not they</a:t>
            </a:r>
          </a:p>
          <a:p>
            <a:pPr eaLnBrk="1" hangingPunct="1">
              <a:lnSpc>
                <a:spcPct val="80000"/>
              </a:lnSpc>
            </a:pPr>
            <a:r>
              <a:rPr lang="en-US" altLang="en-US" sz="800" dirty="0">
                <a:ea typeface="ＭＳ Ｐゴシック" panose="020B0600070205080204" pitchFamily="34" charset="-128"/>
              </a:rPr>
              <a:t>are stopped at the firewall. This almost certainly means that the IDS will pick up on more events than an</a:t>
            </a:r>
          </a:p>
          <a:p>
            <a:pPr eaLnBrk="1" hangingPunct="1">
              <a:lnSpc>
                <a:spcPct val="80000"/>
              </a:lnSpc>
            </a:pPr>
            <a:r>
              <a:rPr lang="en-US" altLang="en-US" sz="800" dirty="0">
                <a:ea typeface="ＭＳ Ｐゴシック" panose="020B0600070205080204" pitchFamily="34" charset="-128"/>
              </a:rPr>
              <a:t>IDS inside the firewall, and hence more logs will be generated. Place an IDS inside your firewall if you are</a:t>
            </a:r>
          </a:p>
          <a:p>
            <a:pPr eaLnBrk="1" hangingPunct="1">
              <a:lnSpc>
                <a:spcPct val="80000"/>
              </a:lnSpc>
            </a:pPr>
            <a:r>
              <a:rPr lang="en-US" altLang="en-US" sz="800" dirty="0">
                <a:ea typeface="ＭＳ Ｐゴシック" panose="020B0600070205080204" pitchFamily="34" charset="-128"/>
              </a:rPr>
              <a:t>only interested in monitoring traffic that your firewall let pass. If resources permit, it may be best to place</a:t>
            </a:r>
          </a:p>
          <a:p>
            <a:pPr eaLnBrk="1" hangingPunct="1">
              <a:lnSpc>
                <a:spcPct val="80000"/>
              </a:lnSpc>
            </a:pPr>
            <a:r>
              <a:rPr lang="en-US" altLang="en-US" sz="800" dirty="0">
                <a:ea typeface="ＭＳ Ｐゴシック" panose="020B0600070205080204" pitchFamily="34" charset="-128"/>
              </a:rPr>
              <a:t>one IDS outside and one IDS inside of your firewall. This way you can watch for everything directed at your</a:t>
            </a:r>
          </a:p>
          <a:p>
            <a:pPr eaLnBrk="1" hangingPunct="1">
              <a:lnSpc>
                <a:spcPct val="80000"/>
              </a:lnSpc>
            </a:pPr>
            <a:r>
              <a:rPr lang="en-US" altLang="en-US" sz="800" dirty="0">
                <a:ea typeface="ＭＳ Ｐゴシック" panose="020B0600070205080204" pitchFamily="34" charset="-128"/>
              </a:rPr>
              <a:t>network, and anything that made it’s way in.</a:t>
            </a:r>
          </a:p>
          <a:p>
            <a:pPr eaLnBrk="1" hangingPunct="1">
              <a:lnSpc>
                <a:spcPct val="80000"/>
              </a:lnSpc>
            </a:pPr>
            <a:endParaRPr lang="en-US" altLang="en-US" sz="800" dirty="0">
              <a:ea typeface="ＭＳ Ｐゴシック" panose="020B0600070205080204" pitchFamily="34" charset="-128"/>
            </a:endParaRPr>
          </a:p>
          <a:p>
            <a:pPr eaLnBrk="1" hangingPunct="1">
              <a:lnSpc>
                <a:spcPct val="80000"/>
              </a:lnSpc>
            </a:pPr>
            <a:r>
              <a:rPr lang="en-US" altLang="en-US" sz="800" dirty="0">
                <a:ea typeface="ＭＳ Ｐゴシック" panose="020B0600070205080204" pitchFamily="34" charset="-128"/>
              </a:rPr>
              <a:t>of IDS inside a firewall is that it cannot see a good deal of important traffic coming from untrusted</a:t>
            </a:r>
          </a:p>
          <a:p>
            <a:pPr eaLnBrk="1" hangingPunct="1">
              <a:lnSpc>
                <a:spcPct val="80000"/>
              </a:lnSpc>
            </a:pPr>
            <a:r>
              <a:rPr lang="en-US" altLang="en-US" sz="800" dirty="0">
                <a:ea typeface="ＭＳ Ｐゴシック" panose="020B0600070205080204" pitchFamily="34" charset="-128"/>
              </a:rPr>
              <a:t>networks and may fail to alert on obvious signals of an impending attack.”</a:t>
            </a:r>
          </a:p>
          <a:p>
            <a:pPr eaLnBrk="1" hangingPunct="1">
              <a:lnSpc>
                <a:spcPct val="80000"/>
              </a:lnSpc>
            </a:pPr>
            <a:r>
              <a:rPr lang="en-US" altLang="en-US" sz="800" dirty="0">
                <a:ea typeface="ＭＳ Ｐゴシック" panose="020B0600070205080204" pitchFamily="34" charset="-128"/>
              </a:rPr>
              <a:t>• CHRIS KLAUS from ISS: “Outside the firewall is almost always a good idea—it protects the</a:t>
            </a:r>
          </a:p>
          <a:p>
            <a:pPr eaLnBrk="1" hangingPunct="1">
              <a:lnSpc>
                <a:spcPct val="80000"/>
              </a:lnSpc>
            </a:pPr>
            <a:r>
              <a:rPr lang="en-US" altLang="en-US" sz="800" dirty="0">
                <a:ea typeface="ＭＳ Ｐゴシック" panose="020B0600070205080204" pitchFamily="34" charset="-128"/>
              </a:rPr>
              <a:t>DMZ devices from attack and dedicates an additional processor to protecting the internal network.</a:t>
            </a:r>
          </a:p>
          <a:p>
            <a:pPr eaLnBrk="1" hangingPunct="1">
              <a:lnSpc>
                <a:spcPct val="80000"/>
              </a:lnSpc>
            </a:pPr>
            <a:r>
              <a:rPr lang="en-US" altLang="en-US" sz="800" dirty="0">
                <a:ea typeface="ＭＳ Ｐゴシック" panose="020B0600070205080204" pitchFamily="34" charset="-128"/>
              </a:rPr>
              <a:t>Just inside the firewall is also useful-it detects attempts to exploit the tunnels that exist through the</a:t>
            </a:r>
          </a:p>
          <a:p>
            <a:pPr eaLnBrk="1" hangingPunct="1">
              <a:lnSpc>
                <a:spcPct val="80000"/>
              </a:lnSpc>
            </a:pPr>
            <a:r>
              <a:rPr lang="en-US" altLang="en-US" sz="800" dirty="0">
                <a:ea typeface="ＭＳ Ｐゴシック" panose="020B0600070205080204" pitchFamily="34" charset="-128"/>
              </a:rPr>
              <a:t>firewall and provides an excellent source of data for how well your firewall is working. Throughout your</a:t>
            </a:r>
          </a:p>
          <a:p>
            <a:pPr eaLnBrk="1" hangingPunct="1">
              <a:lnSpc>
                <a:spcPct val="80000"/>
              </a:lnSpc>
            </a:pPr>
            <a:r>
              <a:rPr lang="en-US" altLang="en-US" sz="800" dirty="0">
                <a:ea typeface="ＭＳ Ｐゴシック" panose="020B0600070205080204" pitchFamily="34" charset="-128"/>
              </a:rPr>
              <a:t>intranet may be the best place for IDS deployment, however. Everyone agrees that attacks aren’t the</a:t>
            </a:r>
          </a:p>
          <a:p>
            <a:pPr eaLnBrk="1" hangingPunct="1">
              <a:lnSpc>
                <a:spcPct val="80000"/>
              </a:lnSpc>
            </a:pPr>
            <a:r>
              <a:rPr lang="en-US" altLang="en-US" sz="800" dirty="0">
                <a:ea typeface="ＭＳ Ｐゴシック" panose="020B0600070205080204" pitchFamily="34" charset="-128"/>
              </a:rPr>
              <a:t>only things we’re worried about-there’s internal mischief, fraud, espionage, theft, and general network</a:t>
            </a:r>
          </a:p>
          <a:p>
            <a:pPr eaLnBrk="1" hangingPunct="1">
              <a:lnSpc>
                <a:spcPct val="80000"/>
              </a:lnSpc>
            </a:pPr>
            <a:r>
              <a:rPr lang="en-US" altLang="en-US" sz="800" dirty="0">
                <a:ea typeface="ＭＳ Ｐゴシック" panose="020B0600070205080204" pitchFamily="34" charset="-128"/>
              </a:rPr>
              <a:t>misuse. Intrusion detection systems are just as effective inside the network as outside, especially if</a:t>
            </a:r>
          </a:p>
          <a:p>
            <a:pPr eaLnBrk="1" hangingPunct="1">
              <a:lnSpc>
                <a:spcPct val="80000"/>
              </a:lnSpc>
            </a:pPr>
            <a:r>
              <a:rPr lang="en-US" altLang="en-US" sz="800" dirty="0">
                <a:ea typeface="ＭＳ Ｐゴシック" panose="020B0600070205080204" pitchFamily="34" charset="-128"/>
              </a:rPr>
              <a:t>they’re unobtrusive and easy to deploy.”</a:t>
            </a:r>
          </a:p>
          <a:p>
            <a:pPr eaLnBrk="1" hangingPunct="1">
              <a:lnSpc>
                <a:spcPct val="80000"/>
              </a:lnSpc>
            </a:pPr>
            <a:r>
              <a:rPr lang="en-US" altLang="en-US" sz="800" dirty="0">
                <a:ea typeface="ＭＳ Ｐゴシック" panose="020B0600070205080204" pitchFamily="34" charset="-128"/>
              </a:rPr>
              <a:t>• GENE SPAFFORD: “The IDS must be inside any firewalls to be able to detect insider abuse and</a:t>
            </a:r>
          </a:p>
          <a:p>
            <a:pPr eaLnBrk="1" hangingPunct="1">
              <a:lnSpc>
                <a:spcPct val="80000"/>
              </a:lnSpc>
            </a:pPr>
            <a:r>
              <a:rPr lang="en-US" altLang="en-US" sz="800" dirty="0">
                <a:ea typeface="ＭＳ Ｐゴシック" panose="020B0600070205080204" pitchFamily="34" charset="-128"/>
              </a:rPr>
              <a:t>certain kinds of attacks through the firewall. IDS outside the firewall may be useful if you want to</a:t>
            </a:r>
          </a:p>
          <a:p>
            <a:pPr eaLnBrk="1" hangingPunct="1">
              <a:lnSpc>
                <a:spcPct val="80000"/>
              </a:lnSpc>
            </a:pPr>
            <a:r>
              <a:rPr lang="en-US" altLang="en-US" sz="800" dirty="0">
                <a:ea typeface="ＭＳ Ｐゴシック" panose="020B0600070205080204" pitchFamily="34" charset="-128"/>
              </a:rPr>
              <a:t>monitor attacks on the firewall, and to sample traffic that the firewall doesn’t let through. However, a</a:t>
            </a:r>
          </a:p>
          <a:p>
            <a:pPr eaLnBrk="1" hangingPunct="1">
              <a:lnSpc>
                <a:spcPct val="80000"/>
              </a:lnSpc>
            </a:pPr>
            <a:r>
              <a:rPr lang="en-US" altLang="en-US" sz="800" dirty="0">
                <a:ea typeface="ＭＳ Ｐゴシック" panose="020B0600070205080204" pitchFamily="34" charset="-128"/>
              </a:rPr>
              <a:t>true IDS system is likely to be wasted there unless you have some follow-through on what you see.”</a:t>
            </a:r>
          </a:p>
          <a:p>
            <a:pPr eaLnBrk="1" hangingPunct="1">
              <a:lnSpc>
                <a:spcPct val="80000"/>
              </a:lnSpc>
            </a:pPr>
            <a:r>
              <a:rPr lang="en-US" altLang="en-US" sz="800" dirty="0">
                <a:ea typeface="ＭＳ Ｐゴシック" panose="020B0600070205080204" pitchFamily="34" charset="-128"/>
              </a:rPr>
              <a:t>Bottom Line:</a:t>
            </a:r>
          </a:p>
          <a:p>
            <a:pPr eaLnBrk="1" hangingPunct="1">
              <a:lnSpc>
                <a:spcPct val="80000"/>
              </a:lnSpc>
            </a:pPr>
            <a:r>
              <a:rPr lang="en-US" altLang="en-US" sz="800" dirty="0">
                <a:ea typeface="ＭＳ Ｐゴシック" panose="020B0600070205080204" pitchFamily="34" charset="-128"/>
              </a:rPr>
              <a:t>DRAGOS RUIU: “Just pick a spot you’re likely to look at the logs for. :-)”</a:t>
            </a:r>
          </a:p>
          <a:p>
            <a:pPr eaLnBrk="1" hangingPunct="1">
              <a:lnSpc>
                <a:spcPct val="80000"/>
              </a:lnSpc>
            </a:pPr>
            <a:endParaRPr lang="en-US" altLang="en-US" sz="800" dirty="0">
              <a:ea typeface="ＭＳ Ｐゴシック" panose="020B0600070205080204" pitchFamily="34" charset="-128"/>
            </a:endParaRPr>
          </a:p>
          <a:p>
            <a:pPr eaLnBrk="1" hangingPunct="1">
              <a:lnSpc>
                <a:spcPct val="80000"/>
              </a:lnSpc>
            </a:pPr>
            <a:r>
              <a:rPr lang="en-US" altLang="en-US" sz="800" dirty="0" err="1">
                <a:ea typeface="ＭＳ Ｐゴシック" panose="020B0600070205080204" pitchFamily="34" charset="-128"/>
              </a:rPr>
              <a:t>hensive</a:t>
            </a:r>
            <a:endParaRPr lang="en-US" altLang="en-US" sz="800" dirty="0">
              <a:ea typeface="ＭＳ Ｐゴシック" panose="020B0600070205080204" pitchFamily="34" charset="-128"/>
            </a:endParaRPr>
          </a:p>
          <a:p>
            <a:pPr eaLnBrk="1" hangingPunct="1">
              <a:lnSpc>
                <a:spcPct val="80000"/>
              </a:lnSpc>
            </a:pPr>
            <a:r>
              <a:rPr lang="en-US" altLang="en-US" sz="800" dirty="0">
                <a:ea typeface="ＭＳ Ｐゴシック" panose="020B0600070205080204" pitchFamily="34" charset="-128"/>
              </a:rPr>
              <a:t>and authoritative discussion of this perpetual discussion item—mildly edited, also see </a:t>
            </a:r>
            <a:r>
              <a:rPr lang="en-US" altLang="en-US" sz="800" dirty="0" err="1">
                <a:ea typeface="ＭＳ Ｐゴシック" panose="020B0600070205080204" pitchFamily="34" charset="-128"/>
              </a:rPr>
              <a:t>faq</a:t>
            </a:r>
            <a:r>
              <a:rPr lang="en-US" altLang="en-US" sz="800" dirty="0">
                <a:ea typeface="ＭＳ Ｐゴシック" panose="020B0600070205080204" pitchFamily="34" charset="-128"/>
              </a:rPr>
              <a:t> question</a:t>
            </a:r>
          </a:p>
          <a:p>
            <a:pPr eaLnBrk="1" hangingPunct="1">
              <a:lnSpc>
                <a:spcPct val="80000"/>
              </a:lnSpc>
            </a:pPr>
            <a:r>
              <a:rPr lang="en-US" altLang="en-US" sz="800" dirty="0">
                <a:ea typeface="ＭＳ Ｐゴシック" panose="020B0600070205080204" pitchFamily="34" charset="-128"/>
              </a:rPr>
              <a:t>about switches hubs and taps -</a:t>
            </a:r>
            <a:r>
              <a:rPr lang="en-US" altLang="en-US" sz="800" dirty="0" err="1">
                <a:ea typeface="ＭＳ Ｐゴシック" panose="020B0600070205080204" pitchFamily="34" charset="-128"/>
              </a:rPr>
              <a:t>dr</a:t>
            </a:r>
            <a:endParaRPr lang="en-US" altLang="en-US" sz="800" dirty="0">
              <a:ea typeface="ＭＳ Ｐゴシック" panose="020B0600070205080204" pitchFamily="34" charset="-128"/>
            </a:endParaRPr>
          </a:p>
          <a:p>
            <a:pPr eaLnBrk="1" hangingPunct="1">
              <a:lnSpc>
                <a:spcPct val="80000"/>
              </a:lnSpc>
            </a:pPr>
            <a:r>
              <a:rPr lang="en-US" altLang="en-US" sz="800" dirty="0">
                <a:ea typeface="ＭＳ Ｐゴシック" panose="020B0600070205080204" pitchFamily="34" charset="-128"/>
              </a:rPr>
              <a:t>If your router/switch can do port mirroring, then just connecting a network IDS to it would be fine. Or else</a:t>
            </a:r>
          </a:p>
          <a:p>
            <a:pPr eaLnBrk="1" hangingPunct="1">
              <a:lnSpc>
                <a:spcPct val="80000"/>
              </a:lnSpc>
            </a:pPr>
            <a:r>
              <a:rPr lang="en-US" altLang="en-US" sz="800" dirty="0">
                <a:ea typeface="ＭＳ Ｐゴシック" panose="020B0600070205080204" pitchFamily="34" charset="-128"/>
              </a:rPr>
              <a:t>a hub could be another option. Most network </a:t>
            </a:r>
            <a:r>
              <a:rPr lang="en-US" altLang="en-US" sz="800" dirty="0" err="1">
                <a:ea typeface="ＭＳ Ｐゴシック" panose="020B0600070205080204" pitchFamily="34" charset="-128"/>
              </a:rPr>
              <a:t>IDSes</a:t>
            </a:r>
            <a:r>
              <a:rPr lang="en-US" altLang="en-US" sz="800" dirty="0">
                <a:ea typeface="ＭＳ Ｐゴシック" panose="020B0600070205080204" pitchFamily="34" charset="-128"/>
              </a:rPr>
              <a:t> can have a NIC that acts as a passive sniffer anyway.</a:t>
            </a:r>
          </a:p>
          <a:p>
            <a:pPr eaLnBrk="1" hangingPunct="1">
              <a:lnSpc>
                <a:spcPct val="80000"/>
              </a:lnSpc>
            </a:pPr>
            <a:r>
              <a:rPr lang="en-US" altLang="en-US" sz="800" dirty="0">
                <a:ea typeface="ＭＳ Ｐゴシック" panose="020B0600070205080204" pitchFamily="34" charset="-128"/>
              </a:rPr>
              <a:t>As to where to place the sensor. I would go for both, one to monitor the external, one for the internal. I</a:t>
            </a:r>
          </a:p>
          <a:p>
            <a:pPr eaLnBrk="1" hangingPunct="1">
              <a:lnSpc>
                <a:spcPct val="80000"/>
              </a:lnSpc>
            </a:pPr>
            <a:r>
              <a:rPr lang="en-US" altLang="en-US" sz="800" dirty="0">
                <a:ea typeface="ＭＳ Ｐゴシック" panose="020B0600070205080204" pitchFamily="34" charset="-128"/>
              </a:rPr>
              <a:t>work in a distributor for security products, so over instrumentation is fun :) And in any case, if the traffic</a:t>
            </a:r>
          </a:p>
          <a:p>
            <a:pPr eaLnBrk="1" hangingPunct="1">
              <a:lnSpc>
                <a:spcPct val="80000"/>
              </a:lnSpc>
            </a:pPr>
            <a:r>
              <a:rPr lang="en-US" altLang="en-US" sz="800" dirty="0">
                <a:ea typeface="ＭＳ Ｐゴシック" panose="020B0600070205080204" pitchFamily="34" charset="-128"/>
              </a:rPr>
              <a:t>does not pass by the Sensor it will not get monitored. So some people deploy IDS on their internal segments</a:t>
            </a:r>
          </a:p>
          <a:p>
            <a:pPr eaLnBrk="1" hangingPunct="1">
              <a:lnSpc>
                <a:spcPct val="80000"/>
              </a:lnSpc>
            </a:pPr>
            <a:r>
              <a:rPr lang="en-US" altLang="en-US" sz="800" dirty="0">
                <a:ea typeface="ＭＳ Ｐゴシック" panose="020B0600070205080204" pitchFamily="34" charset="-128"/>
              </a:rPr>
              <a:t>too, I believe.</a:t>
            </a:r>
          </a:p>
          <a:p>
            <a:pPr eaLnBrk="1" hangingPunct="1">
              <a:lnSpc>
                <a:spcPct val="80000"/>
              </a:lnSpc>
            </a:pPr>
            <a:r>
              <a:rPr lang="en-US" altLang="en-US" sz="800" dirty="0">
                <a:ea typeface="ＭＳ Ｐゴシック" panose="020B0600070205080204" pitchFamily="34" charset="-128"/>
              </a:rPr>
              <a:t>In “front” of the firewall(s):</a:t>
            </a:r>
          </a:p>
          <a:p>
            <a:pPr eaLnBrk="1" hangingPunct="1">
              <a:lnSpc>
                <a:spcPct val="80000"/>
              </a:lnSpc>
            </a:pPr>
            <a:r>
              <a:rPr lang="en-US" altLang="en-US" sz="800" dirty="0">
                <a:ea typeface="ＭＳ Ｐゴシック" panose="020B0600070205080204" pitchFamily="34" charset="-128"/>
              </a:rPr>
              <a:t>Pro: Higher state of alert you know what attacks you are facing.</a:t>
            </a:r>
          </a:p>
          <a:p>
            <a:pPr eaLnBrk="1" hangingPunct="1">
              <a:lnSpc>
                <a:spcPct val="80000"/>
              </a:lnSpc>
            </a:pPr>
            <a:r>
              <a:rPr lang="en-US" altLang="en-US" sz="800" dirty="0">
                <a:ea typeface="ＭＳ Ｐゴシック" panose="020B0600070205080204" pitchFamily="34" charset="-128"/>
              </a:rPr>
              <a:t>Con: Wall to Wall of data, boring? If your firewall has NAT turned on, tracking the sources originating</a:t>
            </a:r>
          </a:p>
          <a:p>
            <a:pPr eaLnBrk="1" hangingPunct="1">
              <a:lnSpc>
                <a:spcPct val="80000"/>
              </a:lnSpc>
            </a:pPr>
            <a:r>
              <a:rPr lang="en-US" altLang="en-US" sz="800" dirty="0">
                <a:ea typeface="ＭＳ Ｐゴシック" panose="020B0600070205080204" pitchFamily="34" charset="-128"/>
              </a:rPr>
              <a:t>from your internal network is difficult.</a:t>
            </a:r>
          </a:p>
          <a:p>
            <a:pPr eaLnBrk="1" hangingPunct="1">
              <a:lnSpc>
                <a:spcPct val="80000"/>
              </a:lnSpc>
            </a:pPr>
            <a:r>
              <a:rPr lang="en-US" altLang="en-US" sz="800" dirty="0">
                <a:ea typeface="ＭＳ Ｐゴシック" panose="020B0600070205080204" pitchFamily="34" charset="-128"/>
              </a:rPr>
              <a:t>“Behind” the firewall(s):</a:t>
            </a:r>
          </a:p>
          <a:p>
            <a:pPr eaLnBrk="1" hangingPunct="1">
              <a:lnSpc>
                <a:spcPct val="80000"/>
              </a:lnSpc>
            </a:pPr>
            <a:r>
              <a:rPr lang="en-US" altLang="en-US" sz="800" dirty="0">
                <a:ea typeface="ＭＳ Ｐゴシック" panose="020B0600070205080204" pitchFamily="34" charset="-128"/>
              </a:rPr>
              <a:t>Pro: Only what gets through the firewall gets monitored? Less load on the IDS analyst. You get to see what</a:t>
            </a:r>
          </a:p>
          <a:p>
            <a:pPr eaLnBrk="1" hangingPunct="1">
              <a:lnSpc>
                <a:spcPct val="80000"/>
              </a:lnSpc>
            </a:pPr>
            <a:r>
              <a:rPr lang="en-US" altLang="en-US" sz="800" dirty="0">
                <a:ea typeface="ＭＳ Ｐゴシック" panose="020B0600070205080204" pitchFamily="34" charset="-128"/>
              </a:rPr>
              <a:t>hosts are sending traffic to the internet.</a:t>
            </a:r>
          </a:p>
          <a:p>
            <a:pPr eaLnBrk="1" hangingPunct="1">
              <a:lnSpc>
                <a:spcPct val="80000"/>
              </a:lnSpc>
            </a:pPr>
            <a:r>
              <a:rPr lang="en-US" altLang="en-US" sz="800" dirty="0">
                <a:ea typeface="ＭＳ Ｐゴシック" panose="020B0600070205080204" pitchFamily="34" charset="-128"/>
              </a:rPr>
              <a:t>Con: Less idea of the state of the environment, false sense of safety.</a:t>
            </a:r>
          </a:p>
          <a:p>
            <a:pPr eaLnBrk="1" hangingPunct="1">
              <a:lnSpc>
                <a:spcPct val="80000"/>
              </a:lnSpc>
            </a:pPr>
            <a:r>
              <a:rPr lang="en-US" altLang="en-US" sz="800" dirty="0">
                <a:ea typeface="ＭＳ Ｐゴシック" panose="020B0600070205080204" pitchFamily="34" charset="-128"/>
              </a:rPr>
              <a:t>Where should IDS be placed relative to firewalls? Explore the pros and cons of placing IDS</a:t>
            </a:r>
          </a:p>
          <a:p>
            <a:pPr eaLnBrk="1" hangingPunct="1">
              <a:lnSpc>
                <a:spcPct val="80000"/>
              </a:lnSpc>
            </a:pPr>
            <a:r>
              <a:rPr lang="en-US" altLang="en-US" sz="800" dirty="0">
                <a:ea typeface="ＭＳ Ｐゴシック" panose="020B0600070205080204" pitchFamily="34" charset="-128"/>
              </a:rPr>
              <a:t>inside or outside firewall. What are the drawbacks of each?</a:t>
            </a:r>
          </a:p>
          <a:p>
            <a:pPr eaLnBrk="1" hangingPunct="1">
              <a:lnSpc>
                <a:spcPct val="80000"/>
              </a:lnSpc>
            </a:pPr>
            <a:r>
              <a:rPr lang="en-US" altLang="en-US" sz="800" dirty="0">
                <a:ea typeface="ＭＳ Ｐゴシック" panose="020B0600070205080204" pitchFamily="34" charset="-128"/>
              </a:rPr>
              <a:t>• MARCUS RANUM from NFR Security: ”I’d put mine inside. Why should I care if someone</a:t>
            </a:r>
          </a:p>
          <a:p>
            <a:pPr eaLnBrk="1" hangingPunct="1">
              <a:lnSpc>
                <a:spcPct val="80000"/>
              </a:lnSpc>
            </a:pPr>
            <a:r>
              <a:rPr lang="en-US" altLang="en-US" sz="800" dirty="0">
                <a:ea typeface="ＭＳ Ｐゴシック" panose="020B0600070205080204" pitchFamily="34" charset="-128"/>
              </a:rPr>
              <a:t>is attacking the outside of my firewall? I care only if they succeed, which my IDS on the inside</a:t>
            </a:r>
          </a:p>
          <a:p>
            <a:pPr eaLnBrk="1" hangingPunct="1">
              <a:lnSpc>
                <a:spcPct val="80000"/>
              </a:lnSpc>
            </a:pPr>
            <a:r>
              <a:rPr lang="en-US" altLang="en-US" sz="800" dirty="0">
                <a:ea typeface="ＭＳ Ｐゴシック" panose="020B0600070205080204" pitchFamily="34" charset="-128"/>
              </a:rPr>
              <a:t>would ideally detect. Placing the IDS on the outside is going to quickly lull the administrator into</a:t>
            </a:r>
          </a:p>
          <a:p>
            <a:pPr eaLnBrk="1" hangingPunct="1">
              <a:lnSpc>
                <a:spcPct val="80000"/>
              </a:lnSpc>
            </a:pPr>
            <a:r>
              <a:rPr lang="en-US" altLang="en-US" sz="800" dirty="0">
                <a:ea typeface="ＭＳ Ｐゴシック" panose="020B0600070205080204" pitchFamily="34" charset="-128"/>
              </a:rPr>
              <a:t>complacency. I used to have a highly instrumented firewall that alerted me whenever someone attacked</a:t>
            </a:r>
          </a:p>
          <a:p>
            <a:pPr eaLnBrk="1" hangingPunct="1">
              <a:lnSpc>
                <a:spcPct val="80000"/>
              </a:lnSpc>
            </a:pPr>
            <a:r>
              <a:rPr lang="en-US" altLang="en-US" sz="800" dirty="0">
                <a:ea typeface="ＭＳ Ｐゴシック" panose="020B0600070205080204" pitchFamily="34" charset="-128"/>
              </a:rPr>
              <a:t>it. Two weeks later I was deleting its alert messages without reading them. Another important factor</a:t>
            </a:r>
          </a:p>
          <a:p>
            <a:pPr eaLnBrk="1" hangingPunct="1">
              <a:lnSpc>
                <a:spcPct val="80000"/>
              </a:lnSpc>
            </a:pPr>
            <a:r>
              <a:rPr lang="en-US" altLang="en-US" sz="800" dirty="0">
                <a:ea typeface="ＭＳ Ｐゴシック" panose="020B0600070205080204" pitchFamily="34" charset="-128"/>
              </a:rPr>
              <a:t>arguing for putting it inside is that not all intrusions come from the outside or the firewall. An IDS</a:t>
            </a:r>
          </a:p>
          <a:p>
            <a:pPr eaLnBrk="1" hangingPunct="1">
              <a:lnSpc>
                <a:spcPct val="80000"/>
              </a:lnSpc>
            </a:pPr>
            <a:r>
              <a:rPr lang="en-US" altLang="en-US" sz="800" dirty="0">
                <a:ea typeface="ＭＳ Ｐゴシック" panose="020B0600070205080204" pitchFamily="34" charset="-128"/>
              </a:rPr>
              <a:t>on the inside might detect new network links appearing, or attackers that got in via another avenue</a:t>
            </a:r>
          </a:p>
          <a:p>
            <a:pPr eaLnBrk="1" hangingPunct="1">
              <a:lnSpc>
                <a:spcPct val="80000"/>
              </a:lnSpc>
            </a:pPr>
            <a:r>
              <a:rPr lang="en-US" altLang="en-US" sz="800" dirty="0">
                <a:ea typeface="ＭＳ Ｐゴシック" panose="020B0600070205080204" pitchFamily="34" charset="-128"/>
              </a:rPr>
              <a:t>such as a dial-in bank.”</a:t>
            </a:r>
          </a:p>
          <a:p>
            <a:pPr eaLnBrk="1" hangingPunct="1">
              <a:lnSpc>
                <a:spcPct val="80000"/>
              </a:lnSpc>
            </a:pPr>
            <a:r>
              <a:rPr lang="en-US" altLang="en-US" sz="800" dirty="0">
                <a:ea typeface="ＭＳ Ｐゴシック" panose="020B0600070205080204" pitchFamily="34" charset="-128"/>
              </a:rPr>
              <a:t>• CURRY from IBM: “The IDS should be placed where it will be able to see as much of the network</a:t>
            </a:r>
          </a:p>
          <a:p>
            <a:pPr eaLnBrk="1" hangingPunct="1">
              <a:lnSpc>
                <a:spcPct val="80000"/>
              </a:lnSpc>
            </a:pPr>
            <a:r>
              <a:rPr lang="en-US" altLang="en-US" sz="800" dirty="0">
                <a:ea typeface="ＭＳ Ｐゴシック" panose="020B0600070205080204" pitchFamily="34" charset="-128"/>
              </a:rPr>
              <a:t>traffic you’re concerned about as possible. For example, if you’re concerned about attacks from the</a:t>
            </a:r>
          </a:p>
          <a:p>
            <a:pPr eaLnBrk="1" hangingPunct="1">
              <a:lnSpc>
                <a:spcPct val="80000"/>
              </a:lnSpc>
            </a:pPr>
            <a:r>
              <a:rPr lang="en-US" altLang="en-US" sz="800" dirty="0">
                <a:ea typeface="ＭＳ Ｐゴシック" panose="020B0600070205080204" pitchFamily="34" charset="-128"/>
              </a:rPr>
              <a:t>Internet, it makes the most sense to put the IDS outside the firewall. the most sense to put the IDS</a:t>
            </a:r>
          </a:p>
          <a:p>
            <a:pPr eaLnBrk="1" hangingPunct="1">
              <a:lnSpc>
                <a:spcPct val="80000"/>
              </a:lnSpc>
            </a:pPr>
            <a:r>
              <a:rPr lang="en-US" altLang="en-US" sz="800" dirty="0">
                <a:ea typeface="ＭＳ Ｐゴシック" panose="020B0600070205080204" pitchFamily="34" charset="-128"/>
              </a:rPr>
              <a:t>outside the firewall. This gives it an “unobstructed” view of everything that’s coming in. If you put</a:t>
            </a:r>
          </a:p>
          <a:p>
            <a:pPr eaLnBrk="1" hangingPunct="1">
              <a:lnSpc>
                <a:spcPct val="80000"/>
              </a:lnSpc>
            </a:pPr>
            <a:r>
              <a:rPr lang="en-US" altLang="en-US" sz="800" dirty="0">
                <a:ea typeface="ＭＳ Ｐゴシック" panose="020B0600070205080204" pitchFamily="34" charset="-128"/>
              </a:rPr>
              <a:t>the IDS inside the firewall, then you’re not seeing all the traffic the bad guys are sending at you, and</a:t>
            </a:r>
          </a:p>
          <a:p>
            <a:pPr eaLnBrk="1" hangingPunct="1">
              <a:lnSpc>
                <a:spcPct val="80000"/>
              </a:lnSpc>
            </a:pPr>
            <a:r>
              <a:rPr lang="en-US" altLang="en-US" sz="800" dirty="0">
                <a:ea typeface="ＭＳ Ｐゴシック" panose="020B0600070205080204" pitchFamily="34" charset="-128"/>
              </a:rPr>
              <a:t>this may impact your ability to detect intrusions.”</a:t>
            </a:r>
          </a:p>
          <a:p>
            <a:pPr eaLnBrk="1" hangingPunct="1">
              <a:lnSpc>
                <a:spcPct val="80000"/>
              </a:lnSpc>
            </a:pPr>
            <a:r>
              <a:rPr lang="en-US" altLang="en-US" sz="800" dirty="0">
                <a:ea typeface="ＭＳ Ｐゴシック" panose="020B0600070205080204" pitchFamily="34" charset="-128"/>
              </a:rPr>
              <a:t>• SUTTERFIELD from Wheel Group: “IDS ideally plays an important role both inside and outside</a:t>
            </a:r>
          </a:p>
          <a:p>
            <a:pPr eaLnBrk="1" hangingPunct="1">
              <a:lnSpc>
                <a:spcPct val="80000"/>
              </a:lnSpc>
            </a:pPr>
            <a:r>
              <a:rPr lang="en-US" altLang="en-US" sz="800" dirty="0">
                <a:ea typeface="ＭＳ Ｐゴシック" panose="020B0600070205080204" pitchFamily="34" charset="-128"/>
              </a:rPr>
              <a:t>a firewall. Outside a firewall, IDS watches legitimate traffic going to public machines such as e-mail</a:t>
            </a:r>
          </a:p>
          <a:p>
            <a:pPr eaLnBrk="1" hangingPunct="1">
              <a:lnSpc>
                <a:spcPct val="80000"/>
              </a:lnSpc>
            </a:pPr>
            <a:r>
              <a:rPr lang="en-US" altLang="en-US" sz="800" dirty="0">
                <a:ea typeface="ＭＳ Ｐゴシック" panose="020B0600070205080204" pitchFamily="34" charset="-128"/>
              </a:rPr>
              <a:t>and Web servers. More importantly IDS outside a firewall will see traffic that would typically be</a:t>
            </a:r>
          </a:p>
          <a:p>
            <a:pPr eaLnBrk="1" hangingPunct="1">
              <a:lnSpc>
                <a:spcPct val="80000"/>
              </a:lnSpc>
            </a:pPr>
            <a:r>
              <a:rPr lang="en-US" altLang="en-US" sz="800" dirty="0">
                <a:ea typeface="ＭＳ Ｐゴシック" panose="020B0600070205080204" pitchFamily="34" charset="-128"/>
              </a:rPr>
              <a:t>blocked by a firewall and would remain undetected by an internal system. This is especially important</a:t>
            </a:r>
          </a:p>
          <a:p>
            <a:pPr eaLnBrk="1" hangingPunct="1">
              <a:lnSpc>
                <a:spcPct val="80000"/>
              </a:lnSpc>
            </a:pPr>
            <a:r>
              <a:rPr lang="en-US" altLang="en-US" sz="800" dirty="0">
                <a:ea typeface="ＭＳ Ｐゴシック" panose="020B0600070205080204" pitchFamily="34" charset="-128"/>
              </a:rPr>
              <a:t>in detecting network sweeping which can be a first indication of attack. External systems will also</a:t>
            </a:r>
          </a:p>
          <a:p>
            <a:pPr eaLnBrk="1" hangingPunct="1">
              <a:lnSpc>
                <a:spcPct val="80000"/>
              </a:lnSpc>
            </a:pPr>
            <a:r>
              <a:rPr lang="en-US" altLang="en-US" sz="800" dirty="0">
                <a:ea typeface="ＭＳ Ｐゴシック" panose="020B0600070205080204" pitchFamily="34" charset="-128"/>
              </a:rPr>
              <a:t>give you the benefit of monitoring those services that firewalls determine are legitimate. Putting an</a:t>
            </a:r>
          </a:p>
          <a:p>
            <a:pPr eaLnBrk="1" hangingPunct="1">
              <a:lnSpc>
                <a:spcPct val="80000"/>
              </a:lnSpc>
            </a:pPr>
            <a:r>
              <a:rPr lang="en-US" altLang="en-US" sz="800" dirty="0">
                <a:ea typeface="ＭＳ Ｐゴシック" panose="020B0600070205080204" pitchFamily="34" charset="-128"/>
              </a:rPr>
              <a:t>IDS inside the firewall offers the added benefit of being able to watch traffic internal to the protected</a:t>
            </a:r>
          </a:p>
          <a:p>
            <a:pPr eaLnBrk="1" hangingPunct="1">
              <a:lnSpc>
                <a:spcPct val="80000"/>
              </a:lnSpc>
            </a:pPr>
            <a:r>
              <a:rPr lang="en-US" altLang="en-US" sz="800" dirty="0">
                <a:ea typeface="ＭＳ Ｐゴシック" panose="020B0600070205080204" pitchFamily="34" charset="-128"/>
              </a:rPr>
              <a:t>network. This adds an important element of protection against insider threats. The major drawback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1309D5A8-7ACB-429F-989C-D5FBCB9A96E7}"/>
              </a:ext>
            </a:extLst>
          </p:cNvPr>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D"/>
          </a:p>
        </p:txBody>
      </p:sp>
      <p:sp>
        <p:nvSpPr>
          <p:cNvPr id="5" name="Line 8">
            <a:extLst>
              <a:ext uri="{FF2B5EF4-FFF2-40B4-BE49-F238E27FC236}">
                <a16:creationId xmlns:a16="http://schemas.microsoft.com/office/drawing/2014/main" id="{66D8A49A-5660-4E40-B1B8-34CDBC2315BA}"/>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16738"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11673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a:extLst>
              <a:ext uri="{FF2B5EF4-FFF2-40B4-BE49-F238E27FC236}">
                <a16:creationId xmlns:a16="http://schemas.microsoft.com/office/drawing/2014/main" id="{BCC3886B-8D08-4B70-89C9-D63A0273BAE3}"/>
              </a:ext>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D7A93F63-9449-4BDE-B482-3B242460A525}"/>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38B48C3D-B166-4059-9765-8F4566FB03A6}"/>
              </a:ext>
            </a:extLst>
          </p:cNvPr>
          <p:cNvSpPr>
            <a:spLocks noGrp="1" noChangeArrowheads="1"/>
          </p:cNvSpPr>
          <p:nvPr>
            <p:ph type="sldNum" sz="quarter" idx="12"/>
          </p:nvPr>
        </p:nvSpPr>
        <p:spPr/>
        <p:txBody>
          <a:bodyPr/>
          <a:lstStyle>
            <a:lvl1pPr>
              <a:defRPr smtClean="0"/>
            </a:lvl1pPr>
          </a:lstStyle>
          <a:p>
            <a:pPr>
              <a:defRPr/>
            </a:pPr>
            <a:fld id="{C2505265-D7C2-47C4-A394-1EFA7A05E778}" type="slidenum">
              <a:rPr lang="en-US" altLang="en-US"/>
              <a:pPr>
                <a:defRPr/>
              </a:pPr>
              <a:t>‹#›</a:t>
            </a:fld>
            <a:endParaRPr lang="en-US" altLang="en-US"/>
          </a:p>
        </p:txBody>
      </p:sp>
    </p:spTree>
    <p:extLst>
      <p:ext uri="{BB962C8B-B14F-4D97-AF65-F5344CB8AC3E}">
        <p14:creationId xmlns:p14="http://schemas.microsoft.com/office/powerpoint/2010/main" val="160839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41633D4-1FA7-4B89-BC44-2AD298DAB0C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9E3A4B6-CFDA-433E-ABE4-56D4591DEB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41BD800-35AA-4BCC-BE5C-8ABCA4A0C8F6}"/>
              </a:ext>
            </a:extLst>
          </p:cNvPr>
          <p:cNvSpPr>
            <a:spLocks noGrp="1" noChangeArrowheads="1"/>
          </p:cNvSpPr>
          <p:nvPr>
            <p:ph type="sldNum" sz="quarter" idx="12"/>
          </p:nvPr>
        </p:nvSpPr>
        <p:spPr>
          <a:ln/>
        </p:spPr>
        <p:txBody>
          <a:bodyPr/>
          <a:lstStyle>
            <a:lvl1pPr>
              <a:defRPr/>
            </a:lvl1pPr>
          </a:lstStyle>
          <a:p>
            <a:pPr>
              <a:defRPr/>
            </a:pPr>
            <a:fld id="{3EE83859-BABA-4452-BDCE-1E056501458E}" type="slidenum">
              <a:rPr lang="en-US" altLang="en-US"/>
              <a:pPr>
                <a:defRPr/>
              </a:pPr>
              <a:t>‹#›</a:t>
            </a:fld>
            <a:endParaRPr lang="en-US" altLang="en-US"/>
          </a:p>
        </p:txBody>
      </p:sp>
    </p:spTree>
    <p:extLst>
      <p:ext uri="{BB962C8B-B14F-4D97-AF65-F5344CB8AC3E}">
        <p14:creationId xmlns:p14="http://schemas.microsoft.com/office/powerpoint/2010/main" val="1605551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3BCFAA-F6A7-4586-A460-882E2BB5C2E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73CB39D-5201-4040-99DE-0DBB289E36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7D4BA2-CB88-4EE2-88E2-38E4B0200F89}"/>
              </a:ext>
            </a:extLst>
          </p:cNvPr>
          <p:cNvSpPr>
            <a:spLocks noGrp="1" noChangeArrowheads="1"/>
          </p:cNvSpPr>
          <p:nvPr>
            <p:ph type="sldNum" sz="quarter" idx="12"/>
          </p:nvPr>
        </p:nvSpPr>
        <p:spPr>
          <a:ln/>
        </p:spPr>
        <p:txBody>
          <a:bodyPr/>
          <a:lstStyle>
            <a:lvl1pPr>
              <a:defRPr/>
            </a:lvl1pPr>
          </a:lstStyle>
          <a:p>
            <a:pPr>
              <a:defRPr/>
            </a:pPr>
            <a:fld id="{7C67BA95-068B-4690-B7E9-5F1C92264C3A}" type="slidenum">
              <a:rPr lang="en-US" altLang="en-US"/>
              <a:pPr>
                <a:defRPr/>
              </a:pPr>
              <a:t>‹#›</a:t>
            </a:fld>
            <a:endParaRPr lang="en-US" altLang="en-US"/>
          </a:p>
        </p:txBody>
      </p:sp>
    </p:spTree>
    <p:extLst>
      <p:ext uri="{BB962C8B-B14F-4D97-AF65-F5344CB8AC3E}">
        <p14:creationId xmlns:p14="http://schemas.microsoft.com/office/powerpoint/2010/main" val="3478350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52510F5-F76C-41DD-85DA-4727FABD8C4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6984E7F-76F8-4835-A025-D339950CDD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836976-CA00-403C-A531-B8C4C37309B1}"/>
              </a:ext>
            </a:extLst>
          </p:cNvPr>
          <p:cNvSpPr>
            <a:spLocks noGrp="1" noChangeArrowheads="1"/>
          </p:cNvSpPr>
          <p:nvPr>
            <p:ph type="sldNum" sz="quarter" idx="12"/>
          </p:nvPr>
        </p:nvSpPr>
        <p:spPr>
          <a:ln/>
        </p:spPr>
        <p:txBody>
          <a:bodyPr/>
          <a:lstStyle>
            <a:lvl1pPr>
              <a:defRPr/>
            </a:lvl1pPr>
          </a:lstStyle>
          <a:p>
            <a:pPr>
              <a:defRPr/>
            </a:pPr>
            <a:fld id="{6FDACD26-F0B5-4FE0-831F-4919E407C4E7}" type="slidenum">
              <a:rPr lang="en-US" altLang="en-US"/>
              <a:pPr>
                <a:defRPr/>
              </a:pPr>
              <a:t>‹#›</a:t>
            </a:fld>
            <a:endParaRPr lang="en-US" altLang="en-US"/>
          </a:p>
        </p:txBody>
      </p:sp>
    </p:spTree>
    <p:extLst>
      <p:ext uri="{BB962C8B-B14F-4D97-AF65-F5344CB8AC3E}">
        <p14:creationId xmlns:p14="http://schemas.microsoft.com/office/powerpoint/2010/main" val="22259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7F3DF4A-B2D8-45CF-BF25-5DFA90D8176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1B94C7-1D2E-40A7-BFFB-44C6AAF51A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A935BC-F8CF-4DF1-894C-B115FAEB89AC}"/>
              </a:ext>
            </a:extLst>
          </p:cNvPr>
          <p:cNvSpPr>
            <a:spLocks noGrp="1" noChangeArrowheads="1"/>
          </p:cNvSpPr>
          <p:nvPr>
            <p:ph type="sldNum" sz="quarter" idx="12"/>
          </p:nvPr>
        </p:nvSpPr>
        <p:spPr>
          <a:ln/>
        </p:spPr>
        <p:txBody>
          <a:bodyPr/>
          <a:lstStyle>
            <a:lvl1pPr>
              <a:defRPr/>
            </a:lvl1pPr>
          </a:lstStyle>
          <a:p>
            <a:pPr>
              <a:defRPr/>
            </a:pPr>
            <a:fld id="{EFBDF970-7DE3-42F7-80CC-06843C2AA90C}" type="slidenum">
              <a:rPr lang="en-US" altLang="en-US"/>
              <a:pPr>
                <a:defRPr/>
              </a:pPr>
              <a:t>‹#›</a:t>
            </a:fld>
            <a:endParaRPr lang="en-US" altLang="en-US"/>
          </a:p>
        </p:txBody>
      </p:sp>
    </p:spTree>
    <p:extLst>
      <p:ext uri="{BB962C8B-B14F-4D97-AF65-F5344CB8AC3E}">
        <p14:creationId xmlns:p14="http://schemas.microsoft.com/office/powerpoint/2010/main" val="223833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C13AC33-DF71-4B18-ABD6-A79179F9C2D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3D5E41-D30F-40BA-9A16-656371A0A6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2782867-DE57-40BB-AB25-A3BE585F1FF4}"/>
              </a:ext>
            </a:extLst>
          </p:cNvPr>
          <p:cNvSpPr>
            <a:spLocks noGrp="1" noChangeArrowheads="1"/>
          </p:cNvSpPr>
          <p:nvPr>
            <p:ph type="sldNum" sz="quarter" idx="12"/>
          </p:nvPr>
        </p:nvSpPr>
        <p:spPr>
          <a:ln/>
        </p:spPr>
        <p:txBody>
          <a:bodyPr/>
          <a:lstStyle>
            <a:lvl1pPr>
              <a:defRPr/>
            </a:lvl1pPr>
          </a:lstStyle>
          <a:p>
            <a:pPr>
              <a:defRPr/>
            </a:pPr>
            <a:fld id="{3DA20B71-AB15-473D-A60A-A6942527464E}" type="slidenum">
              <a:rPr lang="en-US" altLang="en-US"/>
              <a:pPr>
                <a:defRPr/>
              </a:pPr>
              <a:t>‹#›</a:t>
            </a:fld>
            <a:endParaRPr lang="en-US" altLang="en-US"/>
          </a:p>
        </p:txBody>
      </p:sp>
    </p:spTree>
    <p:extLst>
      <p:ext uri="{BB962C8B-B14F-4D97-AF65-F5344CB8AC3E}">
        <p14:creationId xmlns:p14="http://schemas.microsoft.com/office/powerpoint/2010/main" val="233580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E5989A0-3B63-4BE3-BE1B-B8DA231901C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DB15D4B-B178-4800-A96A-6743F5E342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EE98B2B-3AC1-4D10-8B5B-9027786C00BD}"/>
              </a:ext>
            </a:extLst>
          </p:cNvPr>
          <p:cNvSpPr>
            <a:spLocks noGrp="1" noChangeArrowheads="1"/>
          </p:cNvSpPr>
          <p:nvPr>
            <p:ph type="sldNum" sz="quarter" idx="12"/>
          </p:nvPr>
        </p:nvSpPr>
        <p:spPr>
          <a:ln/>
        </p:spPr>
        <p:txBody>
          <a:bodyPr/>
          <a:lstStyle>
            <a:lvl1pPr>
              <a:defRPr/>
            </a:lvl1pPr>
          </a:lstStyle>
          <a:p>
            <a:pPr>
              <a:defRPr/>
            </a:pPr>
            <a:fld id="{597AE4B1-97B6-43FC-9D97-CD8659CB632C}" type="slidenum">
              <a:rPr lang="en-US" altLang="en-US"/>
              <a:pPr>
                <a:defRPr/>
              </a:pPr>
              <a:t>‹#›</a:t>
            </a:fld>
            <a:endParaRPr lang="en-US" altLang="en-US"/>
          </a:p>
        </p:txBody>
      </p:sp>
    </p:spTree>
    <p:extLst>
      <p:ext uri="{BB962C8B-B14F-4D97-AF65-F5344CB8AC3E}">
        <p14:creationId xmlns:p14="http://schemas.microsoft.com/office/powerpoint/2010/main" val="696485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D775A59-1369-4F4C-B0C5-2455BECF1C1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1CA5720-040C-4505-8F30-BBF65C06B2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28F37E1-DF19-430C-97E0-2898D1F012EC}"/>
              </a:ext>
            </a:extLst>
          </p:cNvPr>
          <p:cNvSpPr>
            <a:spLocks noGrp="1" noChangeArrowheads="1"/>
          </p:cNvSpPr>
          <p:nvPr>
            <p:ph type="sldNum" sz="quarter" idx="12"/>
          </p:nvPr>
        </p:nvSpPr>
        <p:spPr>
          <a:ln/>
        </p:spPr>
        <p:txBody>
          <a:bodyPr/>
          <a:lstStyle>
            <a:lvl1pPr>
              <a:defRPr/>
            </a:lvl1pPr>
          </a:lstStyle>
          <a:p>
            <a:pPr>
              <a:defRPr/>
            </a:pPr>
            <a:fld id="{CF599D2D-CD44-4C82-A9B9-B717E04C7315}" type="slidenum">
              <a:rPr lang="en-US" altLang="en-US"/>
              <a:pPr>
                <a:defRPr/>
              </a:pPr>
              <a:t>‹#›</a:t>
            </a:fld>
            <a:endParaRPr lang="en-US" altLang="en-US"/>
          </a:p>
        </p:txBody>
      </p:sp>
    </p:spTree>
    <p:extLst>
      <p:ext uri="{BB962C8B-B14F-4D97-AF65-F5344CB8AC3E}">
        <p14:creationId xmlns:p14="http://schemas.microsoft.com/office/powerpoint/2010/main" val="310740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9010CFC-F9E0-4455-90D2-36095F869F7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D7F3C71-8B40-45A4-AB3D-5D18AA5273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8F44ADD-475F-44A3-B127-A16EE337E9BB}"/>
              </a:ext>
            </a:extLst>
          </p:cNvPr>
          <p:cNvSpPr>
            <a:spLocks noGrp="1" noChangeArrowheads="1"/>
          </p:cNvSpPr>
          <p:nvPr>
            <p:ph type="sldNum" sz="quarter" idx="12"/>
          </p:nvPr>
        </p:nvSpPr>
        <p:spPr>
          <a:ln/>
        </p:spPr>
        <p:txBody>
          <a:bodyPr/>
          <a:lstStyle>
            <a:lvl1pPr>
              <a:defRPr/>
            </a:lvl1pPr>
          </a:lstStyle>
          <a:p>
            <a:pPr>
              <a:defRPr/>
            </a:pPr>
            <a:fld id="{2F6EC9EB-FBEA-445A-A66D-DE17FC7C1CF7}" type="slidenum">
              <a:rPr lang="en-US" altLang="en-US"/>
              <a:pPr>
                <a:defRPr/>
              </a:pPr>
              <a:t>‹#›</a:t>
            </a:fld>
            <a:endParaRPr lang="en-US" altLang="en-US"/>
          </a:p>
        </p:txBody>
      </p:sp>
    </p:spTree>
    <p:extLst>
      <p:ext uri="{BB962C8B-B14F-4D97-AF65-F5344CB8AC3E}">
        <p14:creationId xmlns:p14="http://schemas.microsoft.com/office/powerpoint/2010/main" val="5863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3AD919E-C3CE-4365-9023-83EF0B7E4F2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12BAD6D-8084-450C-ACEE-1DBE8931B1A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0761F1B-8657-49E8-B62F-BCCD9C350292}"/>
              </a:ext>
            </a:extLst>
          </p:cNvPr>
          <p:cNvSpPr>
            <a:spLocks noGrp="1" noChangeArrowheads="1"/>
          </p:cNvSpPr>
          <p:nvPr>
            <p:ph type="sldNum" sz="quarter" idx="12"/>
          </p:nvPr>
        </p:nvSpPr>
        <p:spPr>
          <a:ln/>
        </p:spPr>
        <p:txBody>
          <a:bodyPr/>
          <a:lstStyle>
            <a:lvl1pPr>
              <a:defRPr/>
            </a:lvl1pPr>
          </a:lstStyle>
          <a:p>
            <a:pPr>
              <a:defRPr/>
            </a:pPr>
            <a:fld id="{1A0AC6FA-0CE6-4B2B-98C0-FFADA61101DE}" type="slidenum">
              <a:rPr lang="en-US" altLang="en-US"/>
              <a:pPr>
                <a:defRPr/>
              </a:pPr>
              <a:t>‹#›</a:t>
            </a:fld>
            <a:endParaRPr lang="en-US" altLang="en-US"/>
          </a:p>
        </p:txBody>
      </p:sp>
    </p:spTree>
    <p:extLst>
      <p:ext uri="{BB962C8B-B14F-4D97-AF65-F5344CB8AC3E}">
        <p14:creationId xmlns:p14="http://schemas.microsoft.com/office/powerpoint/2010/main" val="160549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239F647-964A-41C7-95BD-2249592819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256B9BC-3BBF-482B-B2FF-F5D2EFB6E7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3AAA1A0-8315-4B10-80E2-8E759DF232AE}"/>
              </a:ext>
            </a:extLst>
          </p:cNvPr>
          <p:cNvSpPr>
            <a:spLocks noGrp="1" noChangeArrowheads="1"/>
          </p:cNvSpPr>
          <p:nvPr>
            <p:ph type="sldNum" sz="quarter" idx="12"/>
          </p:nvPr>
        </p:nvSpPr>
        <p:spPr>
          <a:ln/>
        </p:spPr>
        <p:txBody>
          <a:bodyPr/>
          <a:lstStyle>
            <a:lvl1pPr>
              <a:defRPr/>
            </a:lvl1pPr>
          </a:lstStyle>
          <a:p>
            <a:pPr>
              <a:defRPr/>
            </a:pPr>
            <a:fld id="{269FF4EF-B635-489C-BAEB-685D24857287}" type="slidenum">
              <a:rPr lang="en-US" altLang="en-US"/>
              <a:pPr>
                <a:defRPr/>
              </a:pPr>
              <a:t>‹#›</a:t>
            </a:fld>
            <a:endParaRPr lang="en-US" altLang="en-US"/>
          </a:p>
        </p:txBody>
      </p:sp>
    </p:spTree>
    <p:extLst>
      <p:ext uri="{BB962C8B-B14F-4D97-AF65-F5344CB8AC3E}">
        <p14:creationId xmlns:p14="http://schemas.microsoft.com/office/powerpoint/2010/main" val="300159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C911586-71B3-4529-86C7-747D00782DB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7EBE0A-DD29-425C-ACDD-81CDC26C49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0D81BB4-BC62-4E55-BAB9-2D7725F818FD}"/>
              </a:ext>
            </a:extLst>
          </p:cNvPr>
          <p:cNvSpPr>
            <a:spLocks noGrp="1" noChangeArrowheads="1"/>
          </p:cNvSpPr>
          <p:nvPr>
            <p:ph type="sldNum" sz="quarter" idx="12"/>
          </p:nvPr>
        </p:nvSpPr>
        <p:spPr>
          <a:ln/>
        </p:spPr>
        <p:txBody>
          <a:bodyPr/>
          <a:lstStyle>
            <a:lvl1pPr>
              <a:defRPr/>
            </a:lvl1pPr>
          </a:lstStyle>
          <a:p>
            <a:pPr>
              <a:defRPr/>
            </a:pPr>
            <a:fld id="{7CA52F81-DFF2-4B73-B7BB-4E8B6A5F788C}" type="slidenum">
              <a:rPr lang="en-US" altLang="en-US"/>
              <a:pPr>
                <a:defRPr/>
              </a:pPr>
              <a:t>‹#›</a:t>
            </a:fld>
            <a:endParaRPr lang="en-US" altLang="en-US"/>
          </a:p>
        </p:txBody>
      </p:sp>
    </p:spTree>
    <p:extLst>
      <p:ext uri="{BB962C8B-B14F-4D97-AF65-F5344CB8AC3E}">
        <p14:creationId xmlns:p14="http://schemas.microsoft.com/office/powerpoint/2010/main" val="349979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E49C7F-5D5B-4565-A377-679C71CB7B2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C0D1D22-4B37-4F59-BBC7-F141DC8E185B}"/>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5716" name="Rectangle 4">
            <a:extLst>
              <a:ext uri="{FF2B5EF4-FFF2-40B4-BE49-F238E27FC236}">
                <a16:creationId xmlns:a16="http://schemas.microsoft.com/office/drawing/2014/main" id="{8424A144-89E0-4718-B354-38F62B439E1F}"/>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Garamond" charset="0"/>
                <a:ea typeface="ＭＳ Ｐゴシック" charset="-128"/>
              </a:defRPr>
            </a:lvl1pPr>
          </a:lstStyle>
          <a:p>
            <a:pPr>
              <a:defRPr/>
            </a:pPr>
            <a:endParaRPr lang="en-US"/>
          </a:p>
        </p:txBody>
      </p:sp>
      <p:sp>
        <p:nvSpPr>
          <p:cNvPr id="115717" name="Rectangle 5">
            <a:extLst>
              <a:ext uri="{FF2B5EF4-FFF2-40B4-BE49-F238E27FC236}">
                <a16:creationId xmlns:a16="http://schemas.microsoft.com/office/drawing/2014/main" id="{F3CC95FF-72FC-412E-B24C-BAB8EE148A0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Garamond" charset="0"/>
                <a:ea typeface="ＭＳ Ｐゴシック" charset="-128"/>
              </a:defRPr>
            </a:lvl1pPr>
          </a:lstStyle>
          <a:p>
            <a:pPr>
              <a:defRPr/>
            </a:pPr>
            <a:endParaRPr lang="en-US"/>
          </a:p>
        </p:txBody>
      </p:sp>
      <p:sp>
        <p:nvSpPr>
          <p:cNvPr id="115718" name="Rectangle 6">
            <a:extLst>
              <a:ext uri="{FF2B5EF4-FFF2-40B4-BE49-F238E27FC236}">
                <a16:creationId xmlns:a16="http://schemas.microsoft.com/office/drawing/2014/main" id="{AB15C395-4DF1-4D62-B467-2B2B0F546C63}"/>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Garamond" panose="02020404030301010803" pitchFamily="18" charset="0"/>
              </a:defRPr>
            </a:lvl1pPr>
          </a:lstStyle>
          <a:p>
            <a:pPr>
              <a:defRPr/>
            </a:pPr>
            <a:fld id="{60A19140-5E95-46BA-B607-B8732466186E}" type="slidenum">
              <a:rPr lang="en-US" altLang="en-US"/>
              <a:pPr>
                <a:defRPr/>
              </a:pPr>
              <a:t>‹#›</a:t>
            </a:fld>
            <a:endParaRPr lang="en-US" altLang="en-US"/>
          </a:p>
        </p:txBody>
      </p:sp>
      <p:sp>
        <p:nvSpPr>
          <p:cNvPr id="1031" name="Freeform 7">
            <a:extLst>
              <a:ext uri="{FF2B5EF4-FFF2-40B4-BE49-F238E27FC236}">
                <a16:creationId xmlns:a16="http://schemas.microsoft.com/office/drawing/2014/main" id="{BD469D58-1C08-472E-9D10-AE2C77AF4E8E}"/>
              </a:ext>
            </a:extLst>
          </p:cNvPr>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D"/>
          </a:p>
        </p:txBody>
      </p:sp>
      <p:sp>
        <p:nvSpPr>
          <p:cNvPr id="1032" name="Line 8">
            <a:extLst>
              <a:ext uri="{FF2B5EF4-FFF2-40B4-BE49-F238E27FC236}">
                <a16:creationId xmlns:a16="http://schemas.microsoft.com/office/drawing/2014/main" id="{E3D12C8A-F57E-41C9-B34A-802E0DD329E5}"/>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ID"/>
          </a:p>
        </p:txBody>
      </p:sp>
    </p:spTree>
  </p:cSld>
  <p:clrMap bg1="lt1" tx1="dk1" bg2="lt2" tx2="dk2" accent1="accent1" accent2="accent2" accent3="accent3" accent4="accent4" accent5="accent5" accent6="accent6" hlink="hlink" folHlink="folHlink"/>
  <p:sldLayoutIdLst>
    <p:sldLayoutId id="2147483736"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ftr="0" dt="0"/>
  <p:txStyles>
    <p:titleStyle>
      <a:lvl1pPr algn="l" rtl="0" eaLnBrk="0" fontAlgn="base" hangingPunct="0">
        <a:spcBef>
          <a:spcPct val="0"/>
        </a:spcBef>
        <a:spcAft>
          <a:spcPct val="0"/>
        </a:spcAft>
        <a:defRPr sz="4200">
          <a:solidFill>
            <a:schemeClr val="tx2"/>
          </a:solidFill>
          <a:latin typeface="+mj-lt"/>
          <a:ea typeface="ＭＳ Ｐゴシック" charset="-128"/>
          <a:cs typeface="+mj-cs"/>
        </a:defRPr>
      </a:lvl1pPr>
      <a:lvl2pPr algn="l" rtl="0" eaLnBrk="0" fontAlgn="base" hangingPunct="0">
        <a:spcBef>
          <a:spcPct val="0"/>
        </a:spcBef>
        <a:spcAft>
          <a:spcPct val="0"/>
        </a:spcAft>
        <a:defRPr sz="4200">
          <a:solidFill>
            <a:schemeClr val="tx2"/>
          </a:solidFill>
          <a:latin typeface="Garamond" pitchFamily="18" charset="0"/>
          <a:ea typeface="ＭＳ Ｐゴシック" charset="-128"/>
        </a:defRPr>
      </a:lvl2pPr>
      <a:lvl3pPr algn="l" rtl="0" eaLnBrk="0" fontAlgn="base" hangingPunct="0">
        <a:spcBef>
          <a:spcPct val="0"/>
        </a:spcBef>
        <a:spcAft>
          <a:spcPct val="0"/>
        </a:spcAft>
        <a:defRPr sz="4200">
          <a:solidFill>
            <a:schemeClr val="tx2"/>
          </a:solidFill>
          <a:latin typeface="Garamond" pitchFamily="18" charset="0"/>
          <a:ea typeface="ＭＳ Ｐゴシック" charset="-128"/>
        </a:defRPr>
      </a:lvl3pPr>
      <a:lvl4pPr algn="l" rtl="0" eaLnBrk="0" fontAlgn="base" hangingPunct="0">
        <a:spcBef>
          <a:spcPct val="0"/>
        </a:spcBef>
        <a:spcAft>
          <a:spcPct val="0"/>
        </a:spcAft>
        <a:defRPr sz="4200">
          <a:solidFill>
            <a:schemeClr val="tx2"/>
          </a:solidFill>
          <a:latin typeface="Garamond" pitchFamily="18" charset="0"/>
          <a:ea typeface="ＭＳ Ｐゴシック" charset="-128"/>
        </a:defRPr>
      </a:lvl4pPr>
      <a:lvl5pPr algn="l" rtl="0" eaLnBrk="0" fontAlgn="base" hangingPunct="0">
        <a:spcBef>
          <a:spcPct val="0"/>
        </a:spcBef>
        <a:spcAft>
          <a:spcPct val="0"/>
        </a:spcAft>
        <a:defRPr sz="4200">
          <a:solidFill>
            <a:schemeClr val="tx2"/>
          </a:solidFill>
          <a:latin typeface="Garamond" pitchFamily="18" charset="0"/>
          <a:ea typeface="ＭＳ Ｐゴシック" charset="-128"/>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ＭＳ Ｐゴシック" charset="-128"/>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211.png"/><Relationship Id="rId18" Type="http://schemas.openxmlformats.org/officeDocument/2006/relationships/customXml" Target="../ink/ink211.xml"/><Relationship Id="rId3" Type="http://schemas.openxmlformats.org/officeDocument/2006/relationships/hyperlink" Target="https://lms.onnocenter.or.id/wiki/index.php?title=Network_hub&amp;action=edit&amp;redlink=1" TargetMode="External"/><Relationship Id="rId7" Type="http://schemas.openxmlformats.org/officeDocument/2006/relationships/hyperlink" Target="https://lms.onnocenter.or.id/wiki/index.php/Snort_(software)" TargetMode="External"/><Relationship Id="rId12" Type="http://schemas.openxmlformats.org/officeDocument/2006/relationships/customXml" Target="../ink/ink208.xml"/><Relationship Id="rId17" Type="http://schemas.openxmlformats.org/officeDocument/2006/relationships/image" Target="../media/image213.png"/><Relationship Id="rId2" Type="http://schemas.openxmlformats.org/officeDocument/2006/relationships/hyperlink" Target="https://lms.onnocenter.or.id/wiki/index.php?title=Demilitarized_zone_(computing)&amp;action=edit&amp;redlink=1" TargetMode="External"/><Relationship Id="rId16" Type="http://schemas.openxmlformats.org/officeDocument/2006/relationships/customXml" Target="../ink/ink210.xml"/><Relationship Id="rId1" Type="http://schemas.openxmlformats.org/officeDocument/2006/relationships/slideLayout" Target="../slideLayouts/slideLayout2.xml"/><Relationship Id="rId6" Type="http://schemas.openxmlformats.org/officeDocument/2006/relationships/hyperlink" Target="https://lms.onnocenter.or.id/wiki/index.php?title=Network_tap&amp;action=edit&amp;redlink=1" TargetMode="External"/><Relationship Id="rId11" Type="http://schemas.openxmlformats.org/officeDocument/2006/relationships/image" Target="../media/image210.png"/><Relationship Id="rId5" Type="http://schemas.openxmlformats.org/officeDocument/2006/relationships/hyperlink" Target="https://lms.onnocenter.or.id/wiki/index.php?title=Port_mirroring&amp;action=edit&amp;redlink=1" TargetMode="External"/><Relationship Id="rId15" Type="http://schemas.openxmlformats.org/officeDocument/2006/relationships/image" Target="../media/image212.png"/><Relationship Id="rId10" Type="http://schemas.openxmlformats.org/officeDocument/2006/relationships/customXml" Target="../ink/ink207.xml"/><Relationship Id="rId19" Type="http://schemas.openxmlformats.org/officeDocument/2006/relationships/image" Target="../media/image214.png"/><Relationship Id="rId4" Type="http://schemas.openxmlformats.org/officeDocument/2006/relationships/hyperlink" Target="https://lms.onnocenter.or.id/wiki/index.php?title=Network_switch&amp;action=edit&amp;redlink=1" TargetMode="External"/><Relationship Id="rId9" Type="http://schemas.openxmlformats.org/officeDocument/2006/relationships/image" Target="../media/image209.png"/><Relationship Id="rId14" Type="http://schemas.openxmlformats.org/officeDocument/2006/relationships/customXml" Target="../ink/ink209.xml"/></Relationships>
</file>

<file path=ppt/slides/_rels/slide11.xml.rels><?xml version="1.0" encoding="UTF-8" standalone="yes"?>
<Relationships xmlns="http://schemas.openxmlformats.org/package/2006/relationships"><Relationship Id="rId13" Type="http://schemas.openxmlformats.org/officeDocument/2006/relationships/customXml" Target="../ink/ink216.xml"/><Relationship Id="rId18" Type="http://schemas.openxmlformats.org/officeDocument/2006/relationships/image" Target="../media/image312.png"/><Relationship Id="rId26" Type="http://schemas.openxmlformats.org/officeDocument/2006/relationships/image" Target="../media/image316.png"/><Relationship Id="rId39" Type="http://schemas.openxmlformats.org/officeDocument/2006/relationships/customXml" Target="../ink/ink229.xml"/><Relationship Id="rId21" Type="http://schemas.openxmlformats.org/officeDocument/2006/relationships/customXml" Target="../ink/ink220.xml"/><Relationship Id="rId34" Type="http://schemas.openxmlformats.org/officeDocument/2006/relationships/image" Target="../media/image320.png"/><Relationship Id="rId42" Type="http://schemas.openxmlformats.org/officeDocument/2006/relationships/image" Target="../media/image324.png"/><Relationship Id="rId47" Type="http://schemas.openxmlformats.org/officeDocument/2006/relationships/customXml" Target="../ink/ink233.xml"/><Relationship Id="rId50" Type="http://schemas.openxmlformats.org/officeDocument/2006/relationships/image" Target="../media/image328.png"/><Relationship Id="rId7" Type="http://schemas.openxmlformats.org/officeDocument/2006/relationships/customXml" Target="../ink/ink213.xml"/><Relationship Id="rId2" Type="http://schemas.openxmlformats.org/officeDocument/2006/relationships/hyperlink" Target="https://lms.onnocenter.or.id/wiki/index.php?title=Software_agent&amp;action=edit&amp;redlink=1" TargetMode="External"/><Relationship Id="rId16" Type="http://schemas.openxmlformats.org/officeDocument/2006/relationships/image" Target="../media/image311.png"/><Relationship Id="rId29" Type="http://schemas.openxmlformats.org/officeDocument/2006/relationships/customXml" Target="../ink/ink224.xml"/><Relationship Id="rId11" Type="http://schemas.openxmlformats.org/officeDocument/2006/relationships/customXml" Target="../ink/ink215.xml"/><Relationship Id="rId24" Type="http://schemas.openxmlformats.org/officeDocument/2006/relationships/image" Target="../media/image315.png"/><Relationship Id="rId32" Type="http://schemas.openxmlformats.org/officeDocument/2006/relationships/image" Target="../media/image319.png"/><Relationship Id="rId37" Type="http://schemas.openxmlformats.org/officeDocument/2006/relationships/customXml" Target="../ink/ink228.xml"/><Relationship Id="rId40" Type="http://schemas.openxmlformats.org/officeDocument/2006/relationships/image" Target="../media/image323.png"/><Relationship Id="rId45" Type="http://schemas.openxmlformats.org/officeDocument/2006/relationships/customXml" Target="../ink/ink232.xml"/><Relationship Id="rId53" Type="http://schemas.openxmlformats.org/officeDocument/2006/relationships/customXml" Target="../ink/ink236.xml"/><Relationship Id="rId5" Type="http://schemas.openxmlformats.org/officeDocument/2006/relationships/customXml" Target="../ink/ink212.xml"/><Relationship Id="rId10" Type="http://schemas.openxmlformats.org/officeDocument/2006/relationships/image" Target="../media/image308.png"/><Relationship Id="rId19" Type="http://schemas.openxmlformats.org/officeDocument/2006/relationships/customXml" Target="../ink/ink219.xml"/><Relationship Id="rId31" Type="http://schemas.openxmlformats.org/officeDocument/2006/relationships/customXml" Target="../ink/ink225.xml"/><Relationship Id="rId44" Type="http://schemas.openxmlformats.org/officeDocument/2006/relationships/image" Target="../media/image325.png"/><Relationship Id="rId52" Type="http://schemas.openxmlformats.org/officeDocument/2006/relationships/image" Target="../media/image329.png"/><Relationship Id="rId4" Type="http://schemas.openxmlformats.org/officeDocument/2006/relationships/hyperlink" Target="https://lms.onnocenter.or.id/wiki/index.php/Tripwire" TargetMode="External"/><Relationship Id="rId9" Type="http://schemas.openxmlformats.org/officeDocument/2006/relationships/customXml" Target="../ink/ink214.xml"/><Relationship Id="rId14" Type="http://schemas.openxmlformats.org/officeDocument/2006/relationships/image" Target="../media/image310.png"/><Relationship Id="rId22" Type="http://schemas.openxmlformats.org/officeDocument/2006/relationships/image" Target="../media/image314.png"/><Relationship Id="rId27" Type="http://schemas.openxmlformats.org/officeDocument/2006/relationships/customXml" Target="../ink/ink223.xml"/><Relationship Id="rId30" Type="http://schemas.openxmlformats.org/officeDocument/2006/relationships/image" Target="../media/image318.png"/><Relationship Id="rId35" Type="http://schemas.openxmlformats.org/officeDocument/2006/relationships/customXml" Target="../ink/ink227.xml"/><Relationship Id="rId43" Type="http://schemas.openxmlformats.org/officeDocument/2006/relationships/customXml" Target="../ink/ink231.xml"/><Relationship Id="rId48" Type="http://schemas.openxmlformats.org/officeDocument/2006/relationships/image" Target="../media/image327.png"/><Relationship Id="rId8" Type="http://schemas.openxmlformats.org/officeDocument/2006/relationships/image" Target="../media/image307.png"/><Relationship Id="rId51" Type="http://schemas.openxmlformats.org/officeDocument/2006/relationships/customXml" Target="../ink/ink235.xml"/><Relationship Id="rId3" Type="http://schemas.openxmlformats.org/officeDocument/2006/relationships/hyperlink" Target="https://lms.onnocenter.or.id/wiki/index.php/OSSEC" TargetMode="External"/><Relationship Id="rId12" Type="http://schemas.openxmlformats.org/officeDocument/2006/relationships/image" Target="../media/image309.png"/><Relationship Id="rId17" Type="http://schemas.openxmlformats.org/officeDocument/2006/relationships/customXml" Target="../ink/ink218.xml"/><Relationship Id="rId25" Type="http://schemas.openxmlformats.org/officeDocument/2006/relationships/customXml" Target="../ink/ink222.xml"/><Relationship Id="rId33" Type="http://schemas.openxmlformats.org/officeDocument/2006/relationships/customXml" Target="../ink/ink226.xml"/><Relationship Id="rId38" Type="http://schemas.openxmlformats.org/officeDocument/2006/relationships/image" Target="../media/image322.png"/><Relationship Id="rId46" Type="http://schemas.openxmlformats.org/officeDocument/2006/relationships/image" Target="../media/image326.png"/><Relationship Id="rId20" Type="http://schemas.openxmlformats.org/officeDocument/2006/relationships/image" Target="../media/image313.png"/><Relationship Id="rId41" Type="http://schemas.openxmlformats.org/officeDocument/2006/relationships/customXml" Target="../ink/ink230.xml"/><Relationship Id="rId54"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06.png"/><Relationship Id="rId15" Type="http://schemas.openxmlformats.org/officeDocument/2006/relationships/customXml" Target="../ink/ink217.xml"/><Relationship Id="rId23" Type="http://schemas.openxmlformats.org/officeDocument/2006/relationships/customXml" Target="../ink/ink221.xml"/><Relationship Id="rId28" Type="http://schemas.openxmlformats.org/officeDocument/2006/relationships/image" Target="../media/image317.png"/><Relationship Id="rId36" Type="http://schemas.openxmlformats.org/officeDocument/2006/relationships/image" Target="../media/image321.png"/><Relationship Id="rId49" Type="http://schemas.openxmlformats.org/officeDocument/2006/relationships/customXml" Target="../ink/ink23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jon1933\Downloads\Video\HIDS%20vs.%20NIDS%20-%20What%20is%20the%20difference%20between%20HIDS%20and%20NIDS-.mp4" TargetMode="External"/><Relationship Id="rId1" Type="http://schemas.microsoft.com/office/2007/relationships/media" Target="file:///C:\Users\jon1933\Downloads\Video\HIDS%20vs.%20NIDS%20-%20What%20is%20the%20difference%20between%20HIDS%20and%20NIDS-.mp4" TargetMode="External"/><Relationship Id="rId4" Type="http://schemas.openxmlformats.org/officeDocument/2006/relationships/image" Target="../media/image215.png"/></Relationships>
</file>

<file path=ppt/slides/_rels/slide13.xml.rels><?xml version="1.0" encoding="UTF-8" standalone="yes"?>
<Relationships xmlns="http://schemas.openxmlformats.org/package/2006/relationships"><Relationship Id="rId13" Type="http://schemas.openxmlformats.org/officeDocument/2006/relationships/customXml" Target="../ink/ink241.xml"/><Relationship Id="rId18" Type="http://schemas.openxmlformats.org/officeDocument/2006/relationships/image" Target="../media/image339.png"/><Relationship Id="rId26" Type="http://schemas.openxmlformats.org/officeDocument/2006/relationships/image" Target="../media/image343.png"/><Relationship Id="rId39" Type="http://schemas.openxmlformats.org/officeDocument/2006/relationships/customXml" Target="../ink/ink254.xml"/><Relationship Id="rId21" Type="http://schemas.openxmlformats.org/officeDocument/2006/relationships/customXml" Target="../ink/ink245.xml"/><Relationship Id="rId34" Type="http://schemas.openxmlformats.org/officeDocument/2006/relationships/image" Target="../media/image347.png"/><Relationship Id="rId42" Type="http://schemas.openxmlformats.org/officeDocument/2006/relationships/image" Target="../media/image351.png"/><Relationship Id="rId7" Type="http://schemas.openxmlformats.org/officeDocument/2006/relationships/customXml" Target="../ink/ink238.xml"/><Relationship Id="rId2" Type="http://schemas.openxmlformats.org/officeDocument/2006/relationships/notesSlide" Target="../notesSlides/notesSlide1.xml"/><Relationship Id="rId16" Type="http://schemas.openxmlformats.org/officeDocument/2006/relationships/image" Target="../media/image338.png"/><Relationship Id="rId20" Type="http://schemas.openxmlformats.org/officeDocument/2006/relationships/image" Target="../media/image340.png"/><Relationship Id="rId29" Type="http://schemas.openxmlformats.org/officeDocument/2006/relationships/customXml" Target="../ink/ink249.xml"/><Relationship Id="rId41" Type="http://schemas.openxmlformats.org/officeDocument/2006/relationships/customXml" Target="../ink/ink255.xml"/><Relationship Id="rId1" Type="http://schemas.openxmlformats.org/officeDocument/2006/relationships/slideLayout" Target="../slideLayouts/slideLayout2.xml"/><Relationship Id="rId6" Type="http://schemas.openxmlformats.org/officeDocument/2006/relationships/image" Target="../media/image333.png"/><Relationship Id="rId11" Type="http://schemas.openxmlformats.org/officeDocument/2006/relationships/customXml" Target="../ink/ink240.xml"/><Relationship Id="rId24" Type="http://schemas.openxmlformats.org/officeDocument/2006/relationships/image" Target="../media/image342.png"/><Relationship Id="rId32" Type="http://schemas.openxmlformats.org/officeDocument/2006/relationships/image" Target="../media/image346.png"/><Relationship Id="rId37" Type="http://schemas.openxmlformats.org/officeDocument/2006/relationships/customXml" Target="../ink/ink253.xml"/><Relationship Id="rId40" Type="http://schemas.openxmlformats.org/officeDocument/2006/relationships/image" Target="../media/image350.png"/><Relationship Id="rId45" Type="http://schemas.openxmlformats.org/officeDocument/2006/relationships/customXml" Target="../ink/ink257.xml"/><Relationship Id="rId15" Type="http://schemas.openxmlformats.org/officeDocument/2006/relationships/customXml" Target="../ink/ink242.xml"/><Relationship Id="rId23" Type="http://schemas.openxmlformats.org/officeDocument/2006/relationships/customXml" Target="../ink/ink246.xml"/><Relationship Id="rId28" Type="http://schemas.openxmlformats.org/officeDocument/2006/relationships/image" Target="../media/image344.png"/><Relationship Id="rId36" Type="http://schemas.openxmlformats.org/officeDocument/2006/relationships/image" Target="../media/image348.png"/><Relationship Id="rId10" Type="http://schemas.openxmlformats.org/officeDocument/2006/relationships/image" Target="../media/image335.png"/><Relationship Id="rId19" Type="http://schemas.openxmlformats.org/officeDocument/2006/relationships/customXml" Target="../ink/ink244.xml"/><Relationship Id="rId31" Type="http://schemas.openxmlformats.org/officeDocument/2006/relationships/customXml" Target="../ink/ink250.xml"/><Relationship Id="rId44" Type="http://schemas.openxmlformats.org/officeDocument/2006/relationships/image" Target="../media/image352.png"/><Relationship Id="rId9" Type="http://schemas.openxmlformats.org/officeDocument/2006/relationships/customXml" Target="../ink/ink239.xml"/><Relationship Id="rId14" Type="http://schemas.openxmlformats.org/officeDocument/2006/relationships/image" Target="../media/image337.png"/><Relationship Id="rId22" Type="http://schemas.openxmlformats.org/officeDocument/2006/relationships/image" Target="../media/image341.png"/><Relationship Id="rId27" Type="http://schemas.openxmlformats.org/officeDocument/2006/relationships/customXml" Target="../ink/ink248.xml"/><Relationship Id="rId30" Type="http://schemas.openxmlformats.org/officeDocument/2006/relationships/image" Target="../media/image345.png"/><Relationship Id="rId35" Type="http://schemas.openxmlformats.org/officeDocument/2006/relationships/customXml" Target="../ink/ink252.xml"/><Relationship Id="rId43" Type="http://schemas.openxmlformats.org/officeDocument/2006/relationships/customXml" Target="../ink/ink256.xml"/><Relationship Id="rId8" Type="http://schemas.openxmlformats.org/officeDocument/2006/relationships/image" Target="../media/image334.png"/><Relationship Id="rId3" Type="http://schemas.openxmlformats.org/officeDocument/2006/relationships/customXml" Target="../ink/ink237.xml"/><Relationship Id="rId12" Type="http://schemas.openxmlformats.org/officeDocument/2006/relationships/image" Target="../media/image336.png"/><Relationship Id="rId17" Type="http://schemas.openxmlformats.org/officeDocument/2006/relationships/customXml" Target="../ink/ink243.xml"/><Relationship Id="rId25" Type="http://schemas.openxmlformats.org/officeDocument/2006/relationships/customXml" Target="../ink/ink247.xml"/><Relationship Id="rId33" Type="http://schemas.openxmlformats.org/officeDocument/2006/relationships/customXml" Target="../ink/ink251.xml"/><Relationship Id="rId38" Type="http://schemas.openxmlformats.org/officeDocument/2006/relationships/image" Target="../media/image349.png"/><Relationship Id="rId46" Type="http://schemas.openxmlformats.org/officeDocument/2006/relationships/image" Target="../media/image353.png"/></Relationships>
</file>

<file path=ppt/slides/_rels/slide14.xml.rels><?xml version="1.0" encoding="UTF-8" standalone="yes"?>
<Relationships xmlns="http://schemas.openxmlformats.org/package/2006/relationships"><Relationship Id="rId13" Type="http://schemas.openxmlformats.org/officeDocument/2006/relationships/image" Target="../media/image220.wmf"/><Relationship Id="rId18" Type="http://schemas.openxmlformats.org/officeDocument/2006/relationships/oleObject" Target="../embeddings/oleObject10.bin"/><Relationship Id="rId26" Type="http://schemas.openxmlformats.org/officeDocument/2006/relationships/customXml" Target="../ink/ink260.xml"/><Relationship Id="rId3" Type="http://schemas.openxmlformats.org/officeDocument/2006/relationships/oleObject" Target="../embeddings/oleObject1.bin"/><Relationship Id="rId21" Type="http://schemas.openxmlformats.org/officeDocument/2006/relationships/oleObject" Target="../embeddings/oleObject13.bin"/><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image" Target="../media/image221.wmf"/><Relationship Id="rId25" Type="http://schemas.openxmlformats.org/officeDocument/2006/relationships/image" Target="../media/image509.png"/><Relationship Id="rId33" Type="http://schemas.openxmlformats.org/officeDocument/2006/relationships/image" Target="../media/image513.png"/><Relationship Id="rId2" Type="http://schemas.openxmlformats.org/officeDocument/2006/relationships/notesSlide" Target="../notesSlides/notesSlide2.xml"/><Relationship Id="rId16" Type="http://schemas.openxmlformats.org/officeDocument/2006/relationships/oleObject" Target="../embeddings/oleObject9.bin"/><Relationship Id="rId20" Type="http://schemas.openxmlformats.org/officeDocument/2006/relationships/oleObject" Target="../embeddings/oleObject12.bin"/><Relationship Id="rId29" Type="http://schemas.openxmlformats.org/officeDocument/2006/relationships/image" Target="../media/image511.png"/><Relationship Id="rId1" Type="http://schemas.openxmlformats.org/officeDocument/2006/relationships/slideLayout" Target="../slideLayouts/slideLayout7.xml"/><Relationship Id="rId6" Type="http://schemas.openxmlformats.org/officeDocument/2006/relationships/image" Target="../media/image217.wmf"/><Relationship Id="rId11" Type="http://schemas.openxmlformats.org/officeDocument/2006/relationships/image" Target="../media/image219.png"/><Relationship Id="rId24" Type="http://schemas.openxmlformats.org/officeDocument/2006/relationships/customXml" Target="../ink/ink259.xml"/><Relationship Id="rId32" Type="http://schemas.openxmlformats.org/officeDocument/2006/relationships/customXml" Target="../ink/ink263.xml"/><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media/image508.png"/><Relationship Id="rId28" Type="http://schemas.openxmlformats.org/officeDocument/2006/relationships/customXml" Target="../ink/ink261.xml"/><Relationship Id="rId10" Type="http://schemas.openxmlformats.org/officeDocument/2006/relationships/oleObject" Target="../embeddings/oleObject5.bin"/><Relationship Id="rId19" Type="http://schemas.openxmlformats.org/officeDocument/2006/relationships/oleObject" Target="../embeddings/oleObject11.bin"/><Relationship Id="rId31" Type="http://schemas.openxmlformats.org/officeDocument/2006/relationships/image" Target="../media/image512.png"/><Relationship Id="rId4" Type="http://schemas.openxmlformats.org/officeDocument/2006/relationships/image" Target="../media/image216.wmf"/><Relationship Id="rId9" Type="http://schemas.openxmlformats.org/officeDocument/2006/relationships/oleObject" Target="../embeddings/oleObject4.bin"/><Relationship Id="rId14" Type="http://schemas.openxmlformats.org/officeDocument/2006/relationships/oleObject" Target="../embeddings/oleObject7.bin"/><Relationship Id="rId22" Type="http://schemas.openxmlformats.org/officeDocument/2006/relationships/customXml" Target="../ink/ink258.xml"/><Relationship Id="rId27" Type="http://schemas.openxmlformats.org/officeDocument/2006/relationships/image" Target="../media/image510.png"/><Relationship Id="rId30" Type="http://schemas.openxmlformats.org/officeDocument/2006/relationships/customXml" Target="../ink/ink262.xml"/><Relationship Id="rId8" Type="http://schemas.openxmlformats.org/officeDocument/2006/relationships/image" Target="../media/image218.wmf"/></Relationships>
</file>

<file path=ppt/slides/_rels/slide15.xml.rels><?xml version="1.0" encoding="UTF-8" standalone="yes"?>
<Relationships xmlns="http://schemas.openxmlformats.org/package/2006/relationships"><Relationship Id="rId8" Type="http://schemas.openxmlformats.org/officeDocument/2006/relationships/customXml" Target="../ink/ink267.xml"/><Relationship Id="rId13" Type="http://schemas.openxmlformats.org/officeDocument/2006/relationships/image" Target="../media/image535.png"/><Relationship Id="rId18" Type="http://schemas.openxmlformats.org/officeDocument/2006/relationships/customXml" Target="../ink/ink272.xml"/><Relationship Id="rId3" Type="http://schemas.openxmlformats.org/officeDocument/2006/relationships/image" Target="../media/image530.png"/><Relationship Id="rId7" Type="http://schemas.openxmlformats.org/officeDocument/2006/relationships/image" Target="../media/image532.png"/><Relationship Id="rId12" Type="http://schemas.openxmlformats.org/officeDocument/2006/relationships/customXml" Target="../ink/ink269.xml"/><Relationship Id="rId17" Type="http://schemas.openxmlformats.org/officeDocument/2006/relationships/image" Target="../media/image537.png"/><Relationship Id="rId2" Type="http://schemas.openxmlformats.org/officeDocument/2006/relationships/customXml" Target="../ink/ink264.xml"/><Relationship Id="rId16" Type="http://schemas.openxmlformats.org/officeDocument/2006/relationships/customXml" Target="../ink/ink271.xml"/><Relationship Id="rId20" Type="http://schemas.openxmlformats.org/officeDocument/2006/relationships/customXml" Target="../ink/ink273.xml"/><Relationship Id="rId1" Type="http://schemas.openxmlformats.org/officeDocument/2006/relationships/slideLayout" Target="../slideLayouts/slideLayout2.xml"/><Relationship Id="rId6" Type="http://schemas.openxmlformats.org/officeDocument/2006/relationships/customXml" Target="../ink/ink266.xml"/><Relationship Id="rId11" Type="http://schemas.openxmlformats.org/officeDocument/2006/relationships/image" Target="../media/image534.png"/><Relationship Id="rId5" Type="http://schemas.openxmlformats.org/officeDocument/2006/relationships/image" Target="../media/image531.png"/><Relationship Id="rId15" Type="http://schemas.openxmlformats.org/officeDocument/2006/relationships/image" Target="../media/image536.png"/><Relationship Id="rId10" Type="http://schemas.openxmlformats.org/officeDocument/2006/relationships/customXml" Target="../ink/ink268.xml"/><Relationship Id="rId19" Type="http://schemas.openxmlformats.org/officeDocument/2006/relationships/image" Target="../media/image538.png"/><Relationship Id="rId4" Type="http://schemas.openxmlformats.org/officeDocument/2006/relationships/customXml" Target="../ink/ink265.xml"/><Relationship Id="rId9" Type="http://schemas.openxmlformats.org/officeDocument/2006/relationships/image" Target="../media/image533.png"/><Relationship Id="rId14" Type="http://schemas.openxmlformats.org/officeDocument/2006/relationships/customXml" Target="../ink/ink270.xml"/><Relationship Id="rId43" Type="http://schemas.openxmlformats.org/officeDocument/2006/relationships/image" Target="../media/image5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9" Type="http://schemas.openxmlformats.org/officeDocument/2006/relationships/image" Target="../media/image569.png"/><Relationship Id="rId3" Type="http://schemas.openxmlformats.org/officeDocument/2006/relationships/image" Target="../media/image551.png"/><Relationship Id="rId42" Type="http://schemas.openxmlformats.org/officeDocument/2006/relationships/customXml" Target="../ink/ink280.xml"/><Relationship Id="rId47" Type="http://schemas.openxmlformats.org/officeDocument/2006/relationships/image" Target="../media/image573.png"/><Relationship Id="rId38" Type="http://schemas.openxmlformats.org/officeDocument/2006/relationships/customXml" Target="../ink/ink278.xml"/><Relationship Id="rId46" Type="http://schemas.openxmlformats.org/officeDocument/2006/relationships/customXml" Target="../ink/ink282.xml"/><Relationship Id="rId2" Type="http://schemas.openxmlformats.org/officeDocument/2006/relationships/customXml" Target="../ink/ink274.xml"/><Relationship Id="rId41"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customXml" Target="../ink/ink276.xml"/><Relationship Id="rId37" Type="http://schemas.openxmlformats.org/officeDocument/2006/relationships/image" Target="../media/image568.png"/><Relationship Id="rId40" Type="http://schemas.openxmlformats.org/officeDocument/2006/relationships/customXml" Target="../ink/ink279.xml"/><Relationship Id="rId45" Type="http://schemas.openxmlformats.org/officeDocument/2006/relationships/image" Target="../media/image572.png"/><Relationship Id="rId5" Type="http://schemas.openxmlformats.org/officeDocument/2006/relationships/image" Target="../media/image552.png"/><Relationship Id="rId36" Type="http://schemas.openxmlformats.org/officeDocument/2006/relationships/customXml" Target="../ink/ink277.xml"/><Relationship Id="rId44" Type="http://schemas.openxmlformats.org/officeDocument/2006/relationships/customXml" Target="../ink/ink281.xml"/><Relationship Id="rId4" Type="http://schemas.openxmlformats.org/officeDocument/2006/relationships/customXml" Target="../ink/ink275.xml"/><Relationship Id="rId35" Type="http://schemas.openxmlformats.org/officeDocument/2006/relationships/image" Target="../media/image567.png"/><Relationship Id="rId43" Type="http://schemas.openxmlformats.org/officeDocument/2006/relationships/image" Target="../media/image571.png"/></Relationships>
</file>

<file path=ppt/slides/_rels/slide21.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579.png"/><Relationship Id="rId18" Type="http://schemas.openxmlformats.org/officeDocument/2006/relationships/customXml" Target="../ink/ink291.xml"/><Relationship Id="rId3" Type="http://schemas.openxmlformats.org/officeDocument/2006/relationships/image" Target="../media/image574.png"/><Relationship Id="rId7" Type="http://schemas.openxmlformats.org/officeDocument/2006/relationships/image" Target="../media/image576.png"/><Relationship Id="rId12" Type="http://schemas.openxmlformats.org/officeDocument/2006/relationships/customXml" Target="../ink/ink288.xml"/><Relationship Id="rId17" Type="http://schemas.openxmlformats.org/officeDocument/2006/relationships/image" Target="../media/image581.png"/><Relationship Id="rId2" Type="http://schemas.openxmlformats.org/officeDocument/2006/relationships/customXml" Target="../ink/ink283.xml"/><Relationship Id="rId16" Type="http://schemas.openxmlformats.org/officeDocument/2006/relationships/customXml" Target="../ink/ink290.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578.png"/><Relationship Id="rId5" Type="http://schemas.openxmlformats.org/officeDocument/2006/relationships/image" Target="../media/image575.png"/><Relationship Id="rId15" Type="http://schemas.openxmlformats.org/officeDocument/2006/relationships/image" Target="../media/image580.png"/><Relationship Id="rId10" Type="http://schemas.openxmlformats.org/officeDocument/2006/relationships/customXml" Target="../ink/ink287.xml"/><Relationship Id="rId19" Type="http://schemas.openxmlformats.org/officeDocument/2006/relationships/image" Target="../media/image582.png"/><Relationship Id="rId4" Type="http://schemas.openxmlformats.org/officeDocument/2006/relationships/customXml" Target="../ink/ink284.xml"/><Relationship Id="rId9" Type="http://schemas.openxmlformats.org/officeDocument/2006/relationships/image" Target="../media/image577.png"/><Relationship Id="rId14" Type="http://schemas.openxmlformats.org/officeDocument/2006/relationships/customXml" Target="../ink/ink28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F:\ITTelkom\Pelatihan\CNSS\Module%204%20Intrusion%20Detection%20Systems\4.4%20guided-exercise-implementing-an-ids.mp4" TargetMode="External"/><Relationship Id="rId1" Type="http://schemas.microsoft.com/office/2007/relationships/media" Target="file:///F:\ITTelkom\Pelatihan\CNSS\Module%204%20Intrusion%20Detection%20Systems\4.4%20guided-exercise-implementing-an-ids.mp4" TargetMode="External"/><Relationship Id="rId4" Type="http://schemas.openxmlformats.org/officeDocument/2006/relationships/image" Target="../media/image2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jon1933\Downloads\Video\What%20is%20a%20Firewall-.mp4" TargetMode="External"/><Relationship Id="rId1" Type="http://schemas.microsoft.com/office/2007/relationships/media" Target="file:///C:\Users\jon1933\Downloads\Video\What%20is%20a%20Firewall-.mp4"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honeynet.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1.png"/><Relationship Id="rId42" Type="http://schemas.openxmlformats.org/officeDocument/2006/relationships/customXml" Target="../ink/ink21.xml"/><Relationship Id="rId47" Type="http://schemas.openxmlformats.org/officeDocument/2006/relationships/image" Target="../media/image24.png"/><Relationship Id="rId63" Type="http://schemas.openxmlformats.org/officeDocument/2006/relationships/image" Target="../media/image32.png"/><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6.png"/><Relationship Id="rId32" Type="http://schemas.openxmlformats.org/officeDocument/2006/relationships/customXml" Target="../ink/ink16.xml"/><Relationship Id="rId37" Type="http://schemas.openxmlformats.org/officeDocument/2006/relationships/image" Target="../media/image19.png"/><Relationship Id="rId53" Type="http://schemas.openxmlformats.org/officeDocument/2006/relationships/image" Target="../media/image27.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0.png"/><Relationship Id="rId5" Type="http://schemas.openxmlformats.org/officeDocument/2006/relationships/image" Target="../media/image3.png"/><Relationship Id="rId61" Type="http://schemas.openxmlformats.org/officeDocument/2006/relationships/image" Target="../media/image31.png"/><Relationship Id="rId19" Type="http://schemas.openxmlformats.org/officeDocument/2006/relationships/image" Target="../media/image1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4.png"/><Relationship Id="rId30" Type="http://schemas.openxmlformats.org/officeDocument/2006/relationships/customXml" Target="../ink/ink15.xml"/><Relationship Id="rId35" Type="http://schemas.openxmlformats.org/officeDocument/2006/relationships/image" Target="../media/image18.png"/><Relationship Id="rId43" Type="http://schemas.openxmlformats.org/officeDocument/2006/relationships/image" Target="../media/image22.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5.png"/><Relationship Id="rId77" Type="http://schemas.openxmlformats.org/officeDocument/2006/relationships/image" Target="../media/image39.png"/><Relationship Id="rId8" Type="http://schemas.openxmlformats.org/officeDocument/2006/relationships/customXml" Target="../ink/ink4.xml"/><Relationship Id="rId51" Type="http://schemas.openxmlformats.org/officeDocument/2006/relationships/image" Target="../media/image26.png"/><Relationship Id="rId72" Type="http://schemas.openxmlformats.org/officeDocument/2006/relationships/customXml" Target="../ink/ink36.xml"/><Relationship Id="rId80" Type="http://schemas.openxmlformats.org/officeDocument/2006/relationships/customXml" Target="../ink/ink40.xml"/><Relationship Id="rId3" Type="http://schemas.openxmlformats.org/officeDocument/2006/relationships/image" Target="../media/image2.png"/><Relationship Id="rId12" Type="http://schemas.openxmlformats.org/officeDocument/2006/relationships/customXml" Target="../ink/ink6.xml"/><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0.png"/><Relationship Id="rId67" Type="http://schemas.openxmlformats.org/officeDocument/2006/relationships/image" Target="../media/image34.png"/><Relationship Id="rId20" Type="http://schemas.openxmlformats.org/officeDocument/2006/relationships/customXml" Target="../ink/ink10.xml"/><Relationship Id="rId41" Type="http://schemas.openxmlformats.org/officeDocument/2006/relationships/image" Target="../media/image21.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5.png"/><Relationship Id="rId57" Type="http://schemas.openxmlformats.org/officeDocument/2006/relationships/image" Target="../media/image29.png"/><Relationship Id="rId10" Type="http://schemas.openxmlformats.org/officeDocument/2006/relationships/customXml" Target="../ink/ink5.xml"/><Relationship Id="rId31" Type="http://schemas.openxmlformats.org/officeDocument/2006/relationships/image" Target="../media/image1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3.png"/><Relationship Id="rId73" Type="http://schemas.openxmlformats.org/officeDocument/2006/relationships/image" Target="../media/image37.png"/><Relationship Id="rId78" Type="http://schemas.openxmlformats.org/officeDocument/2006/relationships/customXml" Target="../ink/ink39.xml"/><Relationship Id="rId81" Type="http://schemas.openxmlformats.org/officeDocument/2006/relationships/image" Target="../media/image41.png"/><Relationship Id="rId4" Type="http://schemas.openxmlformats.org/officeDocument/2006/relationships/customXml" Target="../ink/ink2.xml"/><Relationship Id="rId9"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customXml" Target="../ink/ink9.xml"/><Relationship Id="rId39" Type="http://schemas.openxmlformats.org/officeDocument/2006/relationships/image" Target="../media/image2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8.png"/><Relationship Id="rId76" Type="http://schemas.openxmlformats.org/officeDocument/2006/relationships/customXml" Target="../ink/ink38.xml"/><Relationship Id="rId7" Type="http://schemas.openxmlformats.org/officeDocument/2006/relationships/image" Target="../media/image4.png"/><Relationship Id="rId71" Type="http://schemas.openxmlformats.org/officeDocument/2006/relationships/image" Target="../media/image36.png"/><Relationship Id="rId2" Type="http://schemas.openxmlformats.org/officeDocument/2006/relationships/customXml" Target="../ink/ink1.xml"/><Relationship Id="rId29" Type="http://schemas.openxmlformats.org/officeDocument/2006/relationships/image" Target="../media/image15.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3.png"/><Relationship Id="rId66" Type="http://schemas.openxmlformats.org/officeDocument/2006/relationships/customXml" Target="../ink/ink33.xml"/></Relationships>
</file>

<file path=ppt/slides/_rels/slide4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2.xml"/><Relationship Id="rId5" Type="http://schemas.openxmlformats.org/officeDocument/2006/relationships/image" Target="../media/image233.jpeg"/><Relationship Id="rId4" Type="http://schemas.openxmlformats.org/officeDocument/2006/relationships/image" Target="../media/image23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4.png"/></Relationships>
</file>

<file path=ppt/slides/_rels/slide45.xml.rels><?xml version="1.0" encoding="UTF-8" standalone="yes"?>
<Relationships xmlns="http://schemas.openxmlformats.org/package/2006/relationships"><Relationship Id="rId2" Type="http://schemas.openxmlformats.org/officeDocument/2006/relationships/hyperlink" Target="http://www.sourcefire.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customXml" Target="../ink/ink98.xml"/><Relationship Id="rId21" Type="http://schemas.openxmlformats.org/officeDocument/2006/relationships/customXml" Target="../ink/ink50.xml"/><Relationship Id="rId42" Type="http://schemas.openxmlformats.org/officeDocument/2006/relationships/image" Target="../media/image62.png"/><Relationship Id="rId63" Type="http://schemas.openxmlformats.org/officeDocument/2006/relationships/customXml" Target="../ink/ink71.xml"/><Relationship Id="rId84" Type="http://schemas.openxmlformats.org/officeDocument/2006/relationships/image" Target="../media/image83.png"/><Relationship Id="rId138" Type="http://schemas.openxmlformats.org/officeDocument/2006/relationships/image" Target="../media/image110.png"/><Relationship Id="rId159" Type="http://schemas.openxmlformats.org/officeDocument/2006/relationships/customXml" Target="../ink/ink119.xml"/><Relationship Id="rId170" Type="http://schemas.openxmlformats.org/officeDocument/2006/relationships/image" Target="../media/image126.png"/><Relationship Id="rId191" Type="http://schemas.openxmlformats.org/officeDocument/2006/relationships/customXml" Target="../ink/ink135.xml"/><Relationship Id="rId205" Type="http://schemas.openxmlformats.org/officeDocument/2006/relationships/customXml" Target="../ink/ink142.xml"/><Relationship Id="rId107" Type="http://schemas.openxmlformats.org/officeDocument/2006/relationships/customXml" Target="../ink/ink93.xml"/><Relationship Id="rId11" Type="http://schemas.openxmlformats.org/officeDocument/2006/relationships/customXml" Target="../ink/ink45.xml"/><Relationship Id="rId32" Type="http://schemas.openxmlformats.org/officeDocument/2006/relationships/image" Target="../media/image57.png"/><Relationship Id="rId53" Type="http://schemas.openxmlformats.org/officeDocument/2006/relationships/customXml" Target="../ink/ink66.xml"/><Relationship Id="rId74" Type="http://schemas.openxmlformats.org/officeDocument/2006/relationships/image" Target="../media/image78.png"/><Relationship Id="rId128" Type="http://schemas.openxmlformats.org/officeDocument/2006/relationships/image" Target="../media/image105.png"/><Relationship Id="rId149" Type="http://schemas.openxmlformats.org/officeDocument/2006/relationships/customXml" Target="../ink/ink114.xml"/><Relationship Id="rId5" Type="http://schemas.openxmlformats.org/officeDocument/2006/relationships/customXml" Target="../ink/ink42.xml"/><Relationship Id="rId95" Type="http://schemas.openxmlformats.org/officeDocument/2006/relationships/customXml" Target="../ink/ink87.xml"/><Relationship Id="rId160" Type="http://schemas.openxmlformats.org/officeDocument/2006/relationships/image" Target="../media/image121.png"/><Relationship Id="rId181" Type="http://schemas.openxmlformats.org/officeDocument/2006/relationships/customXml" Target="../ink/ink130.xml"/><Relationship Id="rId22" Type="http://schemas.openxmlformats.org/officeDocument/2006/relationships/image" Target="../media/image52.png"/><Relationship Id="rId43" Type="http://schemas.openxmlformats.org/officeDocument/2006/relationships/customXml" Target="../ink/ink61.xml"/><Relationship Id="rId64" Type="http://schemas.openxmlformats.org/officeDocument/2006/relationships/image" Target="../media/image73.png"/><Relationship Id="rId118" Type="http://schemas.openxmlformats.org/officeDocument/2006/relationships/image" Target="../media/image100.png"/><Relationship Id="rId139" Type="http://schemas.openxmlformats.org/officeDocument/2006/relationships/customXml" Target="../ink/ink109.xml"/><Relationship Id="rId85" Type="http://schemas.openxmlformats.org/officeDocument/2006/relationships/customXml" Target="../ink/ink82.xml"/><Relationship Id="rId150" Type="http://schemas.openxmlformats.org/officeDocument/2006/relationships/image" Target="../media/image116.png"/><Relationship Id="rId171" Type="http://schemas.openxmlformats.org/officeDocument/2006/relationships/customXml" Target="../ink/ink125.xml"/><Relationship Id="rId192" Type="http://schemas.openxmlformats.org/officeDocument/2006/relationships/image" Target="../media/image137.png"/><Relationship Id="rId206" Type="http://schemas.openxmlformats.org/officeDocument/2006/relationships/image" Target="../media/image144.png"/><Relationship Id="rId12" Type="http://schemas.openxmlformats.org/officeDocument/2006/relationships/image" Target="../media/image47.png"/><Relationship Id="rId33" Type="http://schemas.openxmlformats.org/officeDocument/2006/relationships/customXml" Target="../ink/ink56.xml"/><Relationship Id="rId108" Type="http://schemas.openxmlformats.org/officeDocument/2006/relationships/image" Target="../media/image95.png"/><Relationship Id="rId129" Type="http://schemas.openxmlformats.org/officeDocument/2006/relationships/customXml" Target="../ink/ink104.xml"/><Relationship Id="rId54" Type="http://schemas.openxmlformats.org/officeDocument/2006/relationships/image" Target="../media/image68.png"/><Relationship Id="rId75" Type="http://schemas.openxmlformats.org/officeDocument/2006/relationships/customXml" Target="../ink/ink77.xml"/><Relationship Id="rId96" Type="http://schemas.openxmlformats.org/officeDocument/2006/relationships/image" Target="../media/image89.png"/><Relationship Id="rId140" Type="http://schemas.openxmlformats.org/officeDocument/2006/relationships/image" Target="../media/image111.png"/><Relationship Id="rId161" Type="http://schemas.openxmlformats.org/officeDocument/2006/relationships/customXml" Target="../ink/ink120.xml"/><Relationship Id="rId182" Type="http://schemas.openxmlformats.org/officeDocument/2006/relationships/image" Target="../media/image132.png"/><Relationship Id="rId6" Type="http://schemas.openxmlformats.org/officeDocument/2006/relationships/image" Target="../media/image44.png"/><Relationship Id="rId23" Type="http://schemas.openxmlformats.org/officeDocument/2006/relationships/customXml" Target="../ink/ink51.xml"/><Relationship Id="rId119" Type="http://schemas.openxmlformats.org/officeDocument/2006/relationships/customXml" Target="../ink/ink99.xml"/><Relationship Id="rId44" Type="http://schemas.openxmlformats.org/officeDocument/2006/relationships/image" Target="../media/image63.png"/><Relationship Id="rId65" Type="http://schemas.openxmlformats.org/officeDocument/2006/relationships/customXml" Target="../ink/ink72.xml"/><Relationship Id="rId86" Type="http://schemas.openxmlformats.org/officeDocument/2006/relationships/image" Target="../media/image84.png"/><Relationship Id="rId130" Type="http://schemas.openxmlformats.org/officeDocument/2006/relationships/image" Target="../media/image106.png"/><Relationship Id="rId151" Type="http://schemas.openxmlformats.org/officeDocument/2006/relationships/customXml" Target="../ink/ink115.xml"/><Relationship Id="rId172" Type="http://schemas.openxmlformats.org/officeDocument/2006/relationships/image" Target="../media/image127.png"/><Relationship Id="rId193" Type="http://schemas.openxmlformats.org/officeDocument/2006/relationships/customXml" Target="../ink/ink136.xml"/><Relationship Id="rId207" Type="http://schemas.openxmlformats.org/officeDocument/2006/relationships/customXml" Target="../ink/ink143.xml"/><Relationship Id="rId13" Type="http://schemas.openxmlformats.org/officeDocument/2006/relationships/customXml" Target="../ink/ink46.xml"/><Relationship Id="rId109" Type="http://schemas.openxmlformats.org/officeDocument/2006/relationships/customXml" Target="../ink/ink94.xml"/><Relationship Id="rId34" Type="http://schemas.openxmlformats.org/officeDocument/2006/relationships/image" Target="../media/image58.png"/><Relationship Id="rId55" Type="http://schemas.openxmlformats.org/officeDocument/2006/relationships/customXml" Target="../ink/ink67.xml"/><Relationship Id="rId76" Type="http://schemas.openxmlformats.org/officeDocument/2006/relationships/image" Target="../media/image79.png"/><Relationship Id="rId97" Type="http://schemas.openxmlformats.org/officeDocument/2006/relationships/customXml" Target="../ink/ink88.xml"/><Relationship Id="rId120" Type="http://schemas.openxmlformats.org/officeDocument/2006/relationships/image" Target="../media/image101.png"/><Relationship Id="rId141" Type="http://schemas.openxmlformats.org/officeDocument/2006/relationships/customXml" Target="../ink/ink110.xml"/><Relationship Id="rId7" Type="http://schemas.openxmlformats.org/officeDocument/2006/relationships/customXml" Target="../ink/ink43.xml"/><Relationship Id="rId162" Type="http://schemas.openxmlformats.org/officeDocument/2006/relationships/image" Target="../media/image122.png"/><Relationship Id="rId183" Type="http://schemas.openxmlformats.org/officeDocument/2006/relationships/customXml" Target="../ink/ink131.xml"/><Relationship Id="rId24" Type="http://schemas.openxmlformats.org/officeDocument/2006/relationships/image" Target="../media/image53.png"/><Relationship Id="rId45" Type="http://schemas.openxmlformats.org/officeDocument/2006/relationships/customXml" Target="../ink/ink62.xml"/><Relationship Id="rId66" Type="http://schemas.openxmlformats.org/officeDocument/2006/relationships/image" Target="../media/image74.png"/><Relationship Id="rId87" Type="http://schemas.openxmlformats.org/officeDocument/2006/relationships/customXml" Target="../ink/ink83.xml"/><Relationship Id="rId110" Type="http://schemas.openxmlformats.org/officeDocument/2006/relationships/image" Target="../media/image96.png"/><Relationship Id="rId131" Type="http://schemas.openxmlformats.org/officeDocument/2006/relationships/customXml" Target="../ink/ink105.xml"/><Relationship Id="rId61" Type="http://schemas.openxmlformats.org/officeDocument/2006/relationships/customXml" Target="../ink/ink70.xml"/><Relationship Id="rId82" Type="http://schemas.openxmlformats.org/officeDocument/2006/relationships/image" Target="../media/image82.png"/><Relationship Id="rId152" Type="http://schemas.openxmlformats.org/officeDocument/2006/relationships/image" Target="../media/image117.png"/><Relationship Id="rId173" Type="http://schemas.openxmlformats.org/officeDocument/2006/relationships/customXml" Target="../ink/ink126.xml"/><Relationship Id="rId194" Type="http://schemas.openxmlformats.org/officeDocument/2006/relationships/image" Target="../media/image138.png"/><Relationship Id="rId199" Type="http://schemas.openxmlformats.org/officeDocument/2006/relationships/customXml" Target="../ink/ink139.xml"/><Relationship Id="rId203" Type="http://schemas.openxmlformats.org/officeDocument/2006/relationships/customXml" Target="../ink/ink141.xml"/><Relationship Id="rId208" Type="http://schemas.openxmlformats.org/officeDocument/2006/relationships/image" Target="../media/image145.png"/><Relationship Id="rId19" Type="http://schemas.openxmlformats.org/officeDocument/2006/relationships/customXml" Target="../ink/ink49.xml"/><Relationship Id="rId14" Type="http://schemas.openxmlformats.org/officeDocument/2006/relationships/image" Target="../media/image48.png"/><Relationship Id="rId30" Type="http://schemas.openxmlformats.org/officeDocument/2006/relationships/image" Target="../media/image56.png"/><Relationship Id="rId35" Type="http://schemas.openxmlformats.org/officeDocument/2006/relationships/customXml" Target="../ink/ink57.xml"/><Relationship Id="rId56" Type="http://schemas.openxmlformats.org/officeDocument/2006/relationships/image" Target="../media/image69.png"/><Relationship Id="rId77" Type="http://schemas.openxmlformats.org/officeDocument/2006/relationships/customXml" Target="../ink/ink78.xml"/><Relationship Id="rId100" Type="http://schemas.openxmlformats.org/officeDocument/2006/relationships/image" Target="../media/image91.png"/><Relationship Id="rId105" Type="http://schemas.openxmlformats.org/officeDocument/2006/relationships/customXml" Target="../ink/ink92.xml"/><Relationship Id="rId126" Type="http://schemas.openxmlformats.org/officeDocument/2006/relationships/image" Target="../media/image104.png"/><Relationship Id="rId147" Type="http://schemas.openxmlformats.org/officeDocument/2006/relationships/customXml" Target="../ink/ink113.xml"/><Relationship Id="rId168" Type="http://schemas.openxmlformats.org/officeDocument/2006/relationships/image" Target="../media/image125.png"/><Relationship Id="rId8" Type="http://schemas.openxmlformats.org/officeDocument/2006/relationships/image" Target="../media/image45.png"/><Relationship Id="rId51" Type="http://schemas.openxmlformats.org/officeDocument/2006/relationships/customXml" Target="../ink/ink65.xml"/><Relationship Id="rId72" Type="http://schemas.openxmlformats.org/officeDocument/2006/relationships/image" Target="../media/image77.png"/><Relationship Id="rId93" Type="http://schemas.openxmlformats.org/officeDocument/2006/relationships/customXml" Target="../ink/ink86.xml"/><Relationship Id="rId98" Type="http://schemas.openxmlformats.org/officeDocument/2006/relationships/image" Target="../media/image90.png"/><Relationship Id="rId121" Type="http://schemas.openxmlformats.org/officeDocument/2006/relationships/customXml" Target="../ink/ink100.xml"/><Relationship Id="rId142" Type="http://schemas.openxmlformats.org/officeDocument/2006/relationships/image" Target="../media/image112.png"/><Relationship Id="rId163" Type="http://schemas.openxmlformats.org/officeDocument/2006/relationships/customXml" Target="../ink/ink121.xml"/><Relationship Id="rId184" Type="http://schemas.openxmlformats.org/officeDocument/2006/relationships/image" Target="../media/image133.png"/><Relationship Id="rId189" Type="http://schemas.openxmlformats.org/officeDocument/2006/relationships/customXml" Target="../ink/ink134.xml"/><Relationship Id="rId3" Type="http://schemas.openxmlformats.org/officeDocument/2006/relationships/customXml" Target="../ink/ink41.xml"/><Relationship Id="rId25" Type="http://schemas.openxmlformats.org/officeDocument/2006/relationships/customXml" Target="../ink/ink52.xml"/><Relationship Id="rId46" Type="http://schemas.openxmlformats.org/officeDocument/2006/relationships/image" Target="../media/image64.png"/><Relationship Id="rId67" Type="http://schemas.openxmlformats.org/officeDocument/2006/relationships/customXml" Target="../ink/ink73.xml"/><Relationship Id="rId116" Type="http://schemas.openxmlformats.org/officeDocument/2006/relationships/image" Target="../media/image99.png"/><Relationship Id="rId137" Type="http://schemas.openxmlformats.org/officeDocument/2006/relationships/customXml" Target="../ink/ink108.xml"/><Relationship Id="rId158" Type="http://schemas.openxmlformats.org/officeDocument/2006/relationships/image" Target="../media/image120.png"/><Relationship Id="rId20" Type="http://schemas.openxmlformats.org/officeDocument/2006/relationships/image" Target="../media/image51.png"/><Relationship Id="rId41" Type="http://schemas.openxmlformats.org/officeDocument/2006/relationships/customXml" Target="../ink/ink60.xml"/><Relationship Id="rId62" Type="http://schemas.openxmlformats.org/officeDocument/2006/relationships/image" Target="../media/image72.png"/><Relationship Id="rId83" Type="http://schemas.openxmlformats.org/officeDocument/2006/relationships/customXml" Target="../ink/ink81.xml"/><Relationship Id="rId88" Type="http://schemas.openxmlformats.org/officeDocument/2006/relationships/image" Target="../media/image85.png"/><Relationship Id="rId111" Type="http://schemas.openxmlformats.org/officeDocument/2006/relationships/customXml" Target="../ink/ink95.xml"/><Relationship Id="rId132" Type="http://schemas.openxmlformats.org/officeDocument/2006/relationships/image" Target="../media/image107.png"/><Relationship Id="rId153" Type="http://schemas.openxmlformats.org/officeDocument/2006/relationships/customXml" Target="../ink/ink116.xml"/><Relationship Id="rId174" Type="http://schemas.openxmlformats.org/officeDocument/2006/relationships/image" Target="../media/image128.png"/><Relationship Id="rId179" Type="http://schemas.openxmlformats.org/officeDocument/2006/relationships/customXml" Target="../ink/ink129.xml"/><Relationship Id="rId195" Type="http://schemas.openxmlformats.org/officeDocument/2006/relationships/customXml" Target="../ink/ink137.xml"/><Relationship Id="rId209" Type="http://schemas.openxmlformats.org/officeDocument/2006/relationships/customXml" Target="../ink/ink144.xml"/><Relationship Id="rId190" Type="http://schemas.openxmlformats.org/officeDocument/2006/relationships/image" Target="../media/image136.png"/><Relationship Id="rId204" Type="http://schemas.openxmlformats.org/officeDocument/2006/relationships/image" Target="../media/image143.png"/><Relationship Id="rId15" Type="http://schemas.openxmlformats.org/officeDocument/2006/relationships/customXml" Target="../ink/ink47.xml"/><Relationship Id="rId36" Type="http://schemas.openxmlformats.org/officeDocument/2006/relationships/image" Target="../media/image59.png"/><Relationship Id="rId57" Type="http://schemas.openxmlformats.org/officeDocument/2006/relationships/customXml" Target="../ink/ink68.xml"/><Relationship Id="rId106" Type="http://schemas.openxmlformats.org/officeDocument/2006/relationships/image" Target="../media/image94.png"/><Relationship Id="rId127" Type="http://schemas.openxmlformats.org/officeDocument/2006/relationships/customXml" Target="../ink/ink103.xml"/><Relationship Id="rId10" Type="http://schemas.openxmlformats.org/officeDocument/2006/relationships/image" Target="../media/image46.png"/><Relationship Id="rId31" Type="http://schemas.openxmlformats.org/officeDocument/2006/relationships/customXml" Target="../ink/ink55.xml"/><Relationship Id="rId52" Type="http://schemas.openxmlformats.org/officeDocument/2006/relationships/image" Target="../media/image67.png"/><Relationship Id="rId73" Type="http://schemas.openxmlformats.org/officeDocument/2006/relationships/customXml" Target="../ink/ink76.xml"/><Relationship Id="rId78" Type="http://schemas.openxmlformats.org/officeDocument/2006/relationships/image" Target="../media/image80.png"/><Relationship Id="rId94" Type="http://schemas.openxmlformats.org/officeDocument/2006/relationships/image" Target="../media/image88.png"/><Relationship Id="rId99" Type="http://schemas.openxmlformats.org/officeDocument/2006/relationships/customXml" Target="../ink/ink89.xml"/><Relationship Id="rId101" Type="http://schemas.openxmlformats.org/officeDocument/2006/relationships/customXml" Target="../ink/ink90.xml"/><Relationship Id="rId122" Type="http://schemas.openxmlformats.org/officeDocument/2006/relationships/image" Target="../media/image102.png"/><Relationship Id="rId143" Type="http://schemas.openxmlformats.org/officeDocument/2006/relationships/customXml" Target="../ink/ink111.xml"/><Relationship Id="rId148" Type="http://schemas.openxmlformats.org/officeDocument/2006/relationships/image" Target="../media/image115.png"/><Relationship Id="rId164" Type="http://schemas.openxmlformats.org/officeDocument/2006/relationships/image" Target="../media/image123.png"/><Relationship Id="rId169" Type="http://schemas.openxmlformats.org/officeDocument/2006/relationships/customXml" Target="../ink/ink124.xml"/><Relationship Id="rId185" Type="http://schemas.openxmlformats.org/officeDocument/2006/relationships/customXml" Target="../ink/ink132.xml"/><Relationship Id="rId4" Type="http://schemas.openxmlformats.org/officeDocument/2006/relationships/image" Target="../media/image43.png"/><Relationship Id="rId9" Type="http://schemas.openxmlformats.org/officeDocument/2006/relationships/customXml" Target="../ink/ink44.xml"/><Relationship Id="rId180" Type="http://schemas.openxmlformats.org/officeDocument/2006/relationships/image" Target="../media/image131.png"/><Relationship Id="rId210" Type="http://schemas.openxmlformats.org/officeDocument/2006/relationships/image" Target="../media/image146.png"/><Relationship Id="rId26" Type="http://schemas.openxmlformats.org/officeDocument/2006/relationships/image" Target="../media/image54.png"/><Relationship Id="rId47" Type="http://schemas.openxmlformats.org/officeDocument/2006/relationships/customXml" Target="../ink/ink63.xml"/><Relationship Id="rId68" Type="http://schemas.openxmlformats.org/officeDocument/2006/relationships/image" Target="../media/image75.png"/><Relationship Id="rId89" Type="http://schemas.openxmlformats.org/officeDocument/2006/relationships/customXml" Target="../ink/ink84.xml"/><Relationship Id="rId112" Type="http://schemas.openxmlformats.org/officeDocument/2006/relationships/image" Target="../media/image97.png"/><Relationship Id="rId133" Type="http://schemas.openxmlformats.org/officeDocument/2006/relationships/customXml" Target="../ink/ink106.xml"/><Relationship Id="rId154" Type="http://schemas.openxmlformats.org/officeDocument/2006/relationships/image" Target="../media/image118.png"/><Relationship Id="rId175" Type="http://schemas.openxmlformats.org/officeDocument/2006/relationships/customXml" Target="../ink/ink127.xml"/><Relationship Id="rId196" Type="http://schemas.openxmlformats.org/officeDocument/2006/relationships/image" Target="../media/image139.png"/><Relationship Id="rId200" Type="http://schemas.openxmlformats.org/officeDocument/2006/relationships/image" Target="../media/image141.png"/><Relationship Id="rId16" Type="http://schemas.openxmlformats.org/officeDocument/2006/relationships/image" Target="../media/image49.png"/><Relationship Id="rId37" Type="http://schemas.openxmlformats.org/officeDocument/2006/relationships/customXml" Target="../ink/ink58.xml"/><Relationship Id="rId58" Type="http://schemas.openxmlformats.org/officeDocument/2006/relationships/image" Target="../media/image70.png"/><Relationship Id="rId79" Type="http://schemas.openxmlformats.org/officeDocument/2006/relationships/customXml" Target="../ink/ink79.xml"/><Relationship Id="rId102" Type="http://schemas.openxmlformats.org/officeDocument/2006/relationships/image" Target="../media/image92.png"/><Relationship Id="rId123" Type="http://schemas.openxmlformats.org/officeDocument/2006/relationships/customXml" Target="../ink/ink101.xml"/><Relationship Id="rId144" Type="http://schemas.openxmlformats.org/officeDocument/2006/relationships/image" Target="../media/image113.png"/><Relationship Id="rId90" Type="http://schemas.openxmlformats.org/officeDocument/2006/relationships/image" Target="../media/image86.png"/><Relationship Id="rId165" Type="http://schemas.openxmlformats.org/officeDocument/2006/relationships/customXml" Target="../ink/ink122.xml"/><Relationship Id="rId186" Type="http://schemas.openxmlformats.org/officeDocument/2006/relationships/image" Target="../media/image134.png"/><Relationship Id="rId211" Type="http://schemas.openxmlformats.org/officeDocument/2006/relationships/customXml" Target="../ink/ink145.xml"/><Relationship Id="rId27" Type="http://schemas.openxmlformats.org/officeDocument/2006/relationships/customXml" Target="../ink/ink53.xml"/><Relationship Id="rId48" Type="http://schemas.openxmlformats.org/officeDocument/2006/relationships/image" Target="../media/image65.png"/><Relationship Id="rId69" Type="http://schemas.openxmlformats.org/officeDocument/2006/relationships/customXml" Target="../ink/ink74.xml"/><Relationship Id="rId113" Type="http://schemas.openxmlformats.org/officeDocument/2006/relationships/customXml" Target="../ink/ink96.xml"/><Relationship Id="rId134" Type="http://schemas.openxmlformats.org/officeDocument/2006/relationships/image" Target="../media/image108.png"/><Relationship Id="rId80" Type="http://schemas.openxmlformats.org/officeDocument/2006/relationships/image" Target="../media/image81.png"/><Relationship Id="rId155" Type="http://schemas.openxmlformats.org/officeDocument/2006/relationships/customXml" Target="../ink/ink117.xml"/><Relationship Id="rId176" Type="http://schemas.openxmlformats.org/officeDocument/2006/relationships/image" Target="../media/image129.png"/><Relationship Id="rId197" Type="http://schemas.openxmlformats.org/officeDocument/2006/relationships/customXml" Target="../ink/ink138.xml"/><Relationship Id="rId201" Type="http://schemas.openxmlformats.org/officeDocument/2006/relationships/customXml" Target="../ink/ink140.xml"/><Relationship Id="rId17" Type="http://schemas.openxmlformats.org/officeDocument/2006/relationships/customXml" Target="../ink/ink48.xml"/><Relationship Id="rId38" Type="http://schemas.openxmlformats.org/officeDocument/2006/relationships/image" Target="../media/image60.png"/><Relationship Id="rId59" Type="http://schemas.openxmlformats.org/officeDocument/2006/relationships/customXml" Target="../ink/ink69.xml"/><Relationship Id="rId103" Type="http://schemas.openxmlformats.org/officeDocument/2006/relationships/customXml" Target="../ink/ink91.xml"/><Relationship Id="rId124" Type="http://schemas.openxmlformats.org/officeDocument/2006/relationships/image" Target="../media/image103.png"/><Relationship Id="rId70" Type="http://schemas.openxmlformats.org/officeDocument/2006/relationships/image" Target="../media/image76.png"/><Relationship Id="rId91" Type="http://schemas.openxmlformats.org/officeDocument/2006/relationships/customXml" Target="../ink/ink85.xml"/><Relationship Id="rId145" Type="http://schemas.openxmlformats.org/officeDocument/2006/relationships/customXml" Target="../ink/ink112.xml"/><Relationship Id="rId166" Type="http://schemas.openxmlformats.org/officeDocument/2006/relationships/image" Target="../media/image124.png"/><Relationship Id="rId187" Type="http://schemas.openxmlformats.org/officeDocument/2006/relationships/customXml" Target="../ink/ink133.xml"/><Relationship Id="rId1" Type="http://schemas.openxmlformats.org/officeDocument/2006/relationships/slideLayout" Target="../slideLayouts/slideLayout2.xml"/><Relationship Id="rId212" Type="http://schemas.openxmlformats.org/officeDocument/2006/relationships/image" Target="../media/image147.png"/><Relationship Id="rId28" Type="http://schemas.openxmlformats.org/officeDocument/2006/relationships/image" Target="../media/image55.png"/><Relationship Id="rId49" Type="http://schemas.openxmlformats.org/officeDocument/2006/relationships/customXml" Target="../ink/ink64.xml"/><Relationship Id="rId114" Type="http://schemas.openxmlformats.org/officeDocument/2006/relationships/image" Target="../media/image98.png"/><Relationship Id="rId60" Type="http://schemas.openxmlformats.org/officeDocument/2006/relationships/image" Target="../media/image71.png"/><Relationship Id="rId81" Type="http://schemas.openxmlformats.org/officeDocument/2006/relationships/customXml" Target="../ink/ink80.xml"/><Relationship Id="rId135" Type="http://schemas.openxmlformats.org/officeDocument/2006/relationships/customXml" Target="../ink/ink107.xml"/><Relationship Id="rId156" Type="http://schemas.openxmlformats.org/officeDocument/2006/relationships/image" Target="../media/image119.png"/><Relationship Id="rId177" Type="http://schemas.openxmlformats.org/officeDocument/2006/relationships/customXml" Target="../ink/ink128.xml"/><Relationship Id="rId198" Type="http://schemas.openxmlformats.org/officeDocument/2006/relationships/image" Target="../media/image140.png"/><Relationship Id="rId202" Type="http://schemas.openxmlformats.org/officeDocument/2006/relationships/image" Target="../media/image142.png"/><Relationship Id="rId18" Type="http://schemas.openxmlformats.org/officeDocument/2006/relationships/image" Target="../media/image50.png"/><Relationship Id="rId39" Type="http://schemas.openxmlformats.org/officeDocument/2006/relationships/customXml" Target="../ink/ink59.xml"/><Relationship Id="rId50" Type="http://schemas.openxmlformats.org/officeDocument/2006/relationships/image" Target="../media/image66.png"/><Relationship Id="rId104" Type="http://schemas.openxmlformats.org/officeDocument/2006/relationships/image" Target="../media/image93.png"/><Relationship Id="rId125" Type="http://schemas.openxmlformats.org/officeDocument/2006/relationships/customXml" Target="../ink/ink102.xml"/><Relationship Id="rId146" Type="http://schemas.openxmlformats.org/officeDocument/2006/relationships/image" Target="../media/image114.png"/><Relationship Id="rId167" Type="http://schemas.openxmlformats.org/officeDocument/2006/relationships/customXml" Target="../ink/ink123.xml"/><Relationship Id="rId188" Type="http://schemas.openxmlformats.org/officeDocument/2006/relationships/image" Target="../media/image135.png"/><Relationship Id="rId71" Type="http://schemas.openxmlformats.org/officeDocument/2006/relationships/customXml" Target="../ink/ink75.xml"/><Relationship Id="rId92" Type="http://schemas.openxmlformats.org/officeDocument/2006/relationships/image" Target="../media/image87.png"/><Relationship Id="rId2" Type="http://schemas.openxmlformats.org/officeDocument/2006/relationships/image" Target="../media/image42.png"/><Relationship Id="rId29" Type="http://schemas.openxmlformats.org/officeDocument/2006/relationships/customXml" Target="../ink/ink54.xml"/><Relationship Id="rId40" Type="http://schemas.openxmlformats.org/officeDocument/2006/relationships/image" Target="../media/image61.png"/><Relationship Id="rId115" Type="http://schemas.openxmlformats.org/officeDocument/2006/relationships/customXml" Target="../ink/ink97.xml"/><Relationship Id="rId136" Type="http://schemas.openxmlformats.org/officeDocument/2006/relationships/image" Target="../media/image109.png"/><Relationship Id="rId157" Type="http://schemas.openxmlformats.org/officeDocument/2006/relationships/customXml" Target="../ink/ink118.xml"/><Relationship Id="rId178" Type="http://schemas.openxmlformats.org/officeDocument/2006/relationships/image" Target="../media/image130.png"/></Relationships>
</file>

<file path=ppt/slides/_rels/slide50.xml.rels><?xml version="1.0" encoding="UTF-8" standalone="yes"?>
<Relationships xmlns="http://schemas.openxmlformats.org/package/2006/relationships"><Relationship Id="rId3" Type="http://schemas.openxmlformats.org/officeDocument/2006/relationships/image" Target="../media/image237.wmf"/><Relationship Id="rId7" Type="http://schemas.openxmlformats.org/officeDocument/2006/relationships/image" Target="../media/image241.wmf"/><Relationship Id="rId2" Type="http://schemas.openxmlformats.org/officeDocument/2006/relationships/image" Target="../media/image236.wmf"/><Relationship Id="rId1" Type="http://schemas.openxmlformats.org/officeDocument/2006/relationships/slideLayout" Target="../slideLayouts/slideLayout2.xml"/><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ftp://ftp.rules,ddos.rules,virus.rul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149.xml"/><Relationship Id="rId13" Type="http://schemas.openxmlformats.org/officeDocument/2006/relationships/image" Target="../media/image153.png"/><Relationship Id="rId18" Type="http://schemas.openxmlformats.org/officeDocument/2006/relationships/customXml" Target="../ink/ink154.xml"/><Relationship Id="rId3" Type="http://schemas.openxmlformats.org/officeDocument/2006/relationships/image" Target="../media/image148.png"/><Relationship Id="rId7" Type="http://schemas.openxmlformats.org/officeDocument/2006/relationships/image" Target="../media/image150.png"/><Relationship Id="rId12" Type="http://schemas.openxmlformats.org/officeDocument/2006/relationships/customXml" Target="../ink/ink151.xml"/><Relationship Id="rId17" Type="http://schemas.openxmlformats.org/officeDocument/2006/relationships/image" Target="../media/image155.png"/><Relationship Id="rId2" Type="http://schemas.openxmlformats.org/officeDocument/2006/relationships/customXml" Target="../ink/ink146.xml"/><Relationship Id="rId16" Type="http://schemas.openxmlformats.org/officeDocument/2006/relationships/customXml" Target="../ink/ink153.xml"/><Relationship Id="rId1" Type="http://schemas.openxmlformats.org/officeDocument/2006/relationships/slideLayout" Target="../slideLayouts/slideLayout2.xml"/><Relationship Id="rId6" Type="http://schemas.openxmlformats.org/officeDocument/2006/relationships/customXml" Target="../ink/ink148.xml"/><Relationship Id="rId11" Type="http://schemas.openxmlformats.org/officeDocument/2006/relationships/image" Target="../media/image152.png"/><Relationship Id="rId5" Type="http://schemas.openxmlformats.org/officeDocument/2006/relationships/image" Target="../media/image149.png"/><Relationship Id="rId15" Type="http://schemas.openxmlformats.org/officeDocument/2006/relationships/image" Target="../media/image154.png"/><Relationship Id="rId10" Type="http://schemas.openxmlformats.org/officeDocument/2006/relationships/customXml" Target="../ink/ink150.xml"/><Relationship Id="rId19" Type="http://schemas.openxmlformats.org/officeDocument/2006/relationships/image" Target="../media/image156.png"/><Relationship Id="rId4" Type="http://schemas.openxmlformats.org/officeDocument/2006/relationships/customXml" Target="../ink/ink147.xml"/><Relationship Id="rId9" Type="http://schemas.openxmlformats.org/officeDocument/2006/relationships/image" Target="../media/image151.png"/><Relationship Id="rId14" Type="http://schemas.openxmlformats.org/officeDocument/2006/relationships/customXml" Target="../ink/ink1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ethereal.com/distribution/win32/ethereal-setup-0.9.2.exe" TargetMode="External"/><Relationship Id="rId2" Type="http://schemas.openxmlformats.org/officeDocument/2006/relationships/hyperlink" Target="http://www.ethereal.com/" TargetMode="External"/><Relationship Id="rId1" Type="http://schemas.openxmlformats.org/officeDocument/2006/relationships/slideLayout" Target="../slideLayouts/slideLayout2.xml"/><Relationship Id="rId4" Type="http://schemas.openxmlformats.org/officeDocument/2006/relationships/hyperlink" Target="http://www.ethereal.com/download.htm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www.tcpdump.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jon1933\Downloads\Video\Intrusion%20Detection%20and%20Intrusion%20Prevention%20Systems.mp4" TargetMode="External"/><Relationship Id="rId1" Type="http://schemas.microsoft.com/office/2007/relationships/media" Target="file:///C:\Users\jon1933\Downloads\Video\Intrusion%20Detection%20and%20Intrusion%20Prevention%20Systems.mp4" TargetMode="Externa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26" Type="http://schemas.openxmlformats.org/officeDocument/2006/relationships/customXml" Target="../ink/ink167.xml"/><Relationship Id="rId21" Type="http://schemas.openxmlformats.org/officeDocument/2006/relationships/image" Target="../media/image167.png"/><Relationship Id="rId42" Type="http://schemas.openxmlformats.org/officeDocument/2006/relationships/customXml" Target="../ink/ink175.xml"/><Relationship Id="rId47" Type="http://schemas.openxmlformats.org/officeDocument/2006/relationships/image" Target="../media/image180.png"/><Relationship Id="rId63" Type="http://schemas.openxmlformats.org/officeDocument/2006/relationships/image" Target="../media/image188.png"/><Relationship Id="rId68" Type="http://schemas.openxmlformats.org/officeDocument/2006/relationships/customXml" Target="../ink/ink188.xml"/><Relationship Id="rId84" Type="http://schemas.openxmlformats.org/officeDocument/2006/relationships/customXml" Target="../ink/ink196.xml"/><Relationship Id="rId89" Type="http://schemas.openxmlformats.org/officeDocument/2006/relationships/image" Target="../media/image201.png"/><Relationship Id="rId16" Type="http://schemas.openxmlformats.org/officeDocument/2006/relationships/customXml" Target="../ink/ink162.xml"/><Relationship Id="rId11" Type="http://schemas.openxmlformats.org/officeDocument/2006/relationships/image" Target="../media/image162.png"/><Relationship Id="rId32" Type="http://schemas.openxmlformats.org/officeDocument/2006/relationships/customXml" Target="../ink/ink170.xml"/><Relationship Id="rId37" Type="http://schemas.openxmlformats.org/officeDocument/2006/relationships/image" Target="../media/image175.png"/><Relationship Id="rId53" Type="http://schemas.openxmlformats.org/officeDocument/2006/relationships/image" Target="../media/image183.png"/><Relationship Id="rId58" Type="http://schemas.openxmlformats.org/officeDocument/2006/relationships/customXml" Target="../ink/ink183.xml"/><Relationship Id="rId74" Type="http://schemas.openxmlformats.org/officeDocument/2006/relationships/customXml" Target="../ink/ink191.xml"/><Relationship Id="rId79" Type="http://schemas.openxmlformats.org/officeDocument/2006/relationships/image" Target="../media/image196.png"/><Relationship Id="rId102" Type="http://schemas.openxmlformats.org/officeDocument/2006/relationships/customXml" Target="../ink/ink205.xml"/><Relationship Id="rId5" Type="http://schemas.openxmlformats.org/officeDocument/2006/relationships/image" Target="../media/image159.png"/><Relationship Id="rId90" Type="http://schemas.openxmlformats.org/officeDocument/2006/relationships/customXml" Target="../ink/ink199.xml"/><Relationship Id="rId95" Type="http://schemas.openxmlformats.org/officeDocument/2006/relationships/image" Target="../media/image204.png"/><Relationship Id="rId22" Type="http://schemas.openxmlformats.org/officeDocument/2006/relationships/customXml" Target="../ink/ink165.xml"/><Relationship Id="rId27" Type="http://schemas.openxmlformats.org/officeDocument/2006/relationships/image" Target="../media/image170.png"/><Relationship Id="rId43" Type="http://schemas.openxmlformats.org/officeDocument/2006/relationships/image" Target="../media/image178.png"/><Relationship Id="rId48" Type="http://schemas.openxmlformats.org/officeDocument/2006/relationships/customXml" Target="../ink/ink178.xml"/><Relationship Id="rId64" Type="http://schemas.openxmlformats.org/officeDocument/2006/relationships/customXml" Target="../ink/ink186.xml"/><Relationship Id="rId69" Type="http://schemas.openxmlformats.org/officeDocument/2006/relationships/image" Target="../media/image191.png"/><Relationship Id="rId80" Type="http://schemas.openxmlformats.org/officeDocument/2006/relationships/customXml" Target="../ink/ink194.xml"/><Relationship Id="rId85" Type="http://schemas.openxmlformats.org/officeDocument/2006/relationships/image" Target="../media/image199.png"/><Relationship Id="rId12" Type="http://schemas.openxmlformats.org/officeDocument/2006/relationships/customXml" Target="../ink/ink160.xml"/><Relationship Id="rId17" Type="http://schemas.openxmlformats.org/officeDocument/2006/relationships/image" Target="../media/image165.png"/><Relationship Id="rId25" Type="http://schemas.openxmlformats.org/officeDocument/2006/relationships/image" Target="../media/image169.png"/><Relationship Id="rId33" Type="http://schemas.openxmlformats.org/officeDocument/2006/relationships/image" Target="../media/image173.png"/><Relationship Id="rId38" Type="http://schemas.openxmlformats.org/officeDocument/2006/relationships/customXml" Target="../ink/ink173.xml"/><Relationship Id="rId46" Type="http://schemas.openxmlformats.org/officeDocument/2006/relationships/customXml" Target="../ink/ink177.xml"/><Relationship Id="rId59" Type="http://schemas.openxmlformats.org/officeDocument/2006/relationships/image" Target="../media/image186.png"/><Relationship Id="rId67" Type="http://schemas.openxmlformats.org/officeDocument/2006/relationships/image" Target="../media/image190.png"/><Relationship Id="rId103" Type="http://schemas.openxmlformats.org/officeDocument/2006/relationships/image" Target="../media/image208.png"/><Relationship Id="rId20" Type="http://schemas.openxmlformats.org/officeDocument/2006/relationships/customXml" Target="../ink/ink164.xml"/><Relationship Id="rId41" Type="http://schemas.openxmlformats.org/officeDocument/2006/relationships/image" Target="../media/image177.png"/><Relationship Id="rId54" Type="http://schemas.openxmlformats.org/officeDocument/2006/relationships/customXml" Target="../ink/ink181.xml"/><Relationship Id="rId62" Type="http://schemas.openxmlformats.org/officeDocument/2006/relationships/customXml" Target="../ink/ink185.xml"/><Relationship Id="rId70" Type="http://schemas.openxmlformats.org/officeDocument/2006/relationships/customXml" Target="../ink/ink189.xml"/><Relationship Id="rId75" Type="http://schemas.openxmlformats.org/officeDocument/2006/relationships/image" Target="../media/image194.png"/><Relationship Id="rId83" Type="http://schemas.openxmlformats.org/officeDocument/2006/relationships/image" Target="../media/image198.png"/><Relationship Id="rId88" Type="http://schemas.openxmlformats.org/officeDocument/2006/relationships/customXml" Target="../ink/ink198.xml"/><Relationship Id="rId91" Type="http://schemas.openxmlformats.org/officeDocument/2006/relationships/image" Target="../media/image202.png"/><Relationship Id="rId96" Type="http://schemas.openxmlformats.org/officeDocument/2006/relationships/customXml" Target="../ink/ink202.xml"/><Relationship Id="rId1" Type="http://schemas.openxmlformats.org/officeDocument/2006/relationships/slideLayout" Target="../slideLayouts/slideLayout2.xml"/><Relationship Id="rId6" Type="http://schemas.openxmlformats.org/officeDocument/2006/relationships/customXml" Target="../ink/ink157.xml"/><Relationship Id="rId15" Type="http://schemas.openxmlformats.org/officeDocument/2006/relationships/image" Target="../media/image164.png"/><Relationship Id="rId23" Type="http://schemas.openxmlformats.org/officeDocument/2006/relationships/image" Target="../media/image168.png"/><Relationship Id="rId28" Type="http://schemas.openxmlformats.org/officeDocument/2006/relationships/customXml" Target="../ink/ink168.xml"/><Relationship Id="rId36" Type="http://schemas.openxmlformats.org/officeDocument/2006/relationships/customXml" Target="../ink/ink172.xml"/><Relationship Id="rId49" Type="http://schemas.openxmlformats.org/officeDocument/2006/relationships/image" Target="../media/image181.png"/><Relationship Id="rId57" Type="http://schemas.openxmlformats.org/officeDocument/2006/relationships/image" Target="../media/image185.png"/><Relationship Id="rId10" Type="http://schemas.openxmlformats.org/officeDocument/2006/relationships/customXml" Target="../ink/ink159.xml"/><Relationship Id="rId31" Type="http://schemas.openxmlformats.org/officeDocument/2006/relationships/image" Target="../media/image172.png"/><Relationship Id="rId44" Type="http://schemas.openxmlformats.org/officeDocument/2006/relationships/customXml" Target="../ink/ink176.xml"/><Relationship Id="rId52" Type="http://schemas.openxmlformats.org/officeDocument/2006/relationships/customXml" Target="../ink/ink180.xml"/><Relationship Id="rId60" Type="http://schemas.openxmlformats.org/officeDocument/2006/relationships/customXml" Target="../ink/ink184.xml"/><Relationship Id="rId65" Type="http://schemas.openxmlformats.org/officeDocument/2006/relationships/image" Target="../media/image189.png"/><Relationship Id="rId73" Type="http://schemas.openxmlformats.org/officeDocument/2006/relationships/image" Target="../media/image193.png"/><Relationship Id="rId78" Type="http://schemas.openxmlformats.org/officeDocument/2006/relationships/customXml" Target="../ink/ink193.xml"/><Relationship Id="rId81" Type="http://schemas.openxmlformats.org/officeDocument/2006/relationships/image" Target="../media/image197.png"/><Relationship Id="rId86" Type="http://schemas.openxmlformats.org/officeDocument/2006/relationships/customXml" Target="../ink/ink197.xml"/><Relationship Id="rId94" Type="http://schemas.openxmlformats.org/officeDocument/2006/relationships/customXml" Target="../ink/ink201.xml"/><Relationship Id="rId99" Type="http://schemas.openxmlformats.org/officeDocument/2006/relationships/image" Target="../media/image206.png"/><Relationship Id="rId101" Type="http://schemas.openxmlformats.org/officeDocument/2006/relationships/image" Target="../media/image207.png"/><Relationship Id="rId4" Type="http://schemas.openxmlformats.org/officeDocument/2006/relationships/customXml" Target="../ink/ink156.xml"/><Relationship Id="rId9" Type="http://schemas.openxmlformats.org/officeDocument/2006/relationships/image" Target="../media/image161.png"/><Relationship Id="rId13" Type="http://schemas.openxmlformats.org/officeDocument/2006/relationships/image" Target="../media/image163.png"/><Relationship Id="rId18" Type="http://schemas.openxmlformats.org/officeDocument/2006/relationships/customXml" Target="../ink/ink163.xml"/><Relationship Id="rId39" Type="http://schemas.openxmlformats.org/officeDocument/2006/relationships/image" Target="../media/image176.png"/><Relationship Id="rId34" Type="http://schemas.openxmlformats.org/officeDocument/2006/relationships/customXml" Target="../ink/ink171.xml"/><Relationship Id="rId50" Type="http://schemas.openxmlformats.org/officeDocument/2006/relationships/customXml" Target="../ink/ink179.xml"/><Relationship Id="rId55" Type="http://schemas.openxmlformats.org/officeDocument/2006/relationships/image" Target="../media/image184.png"/><Relationship Id="rId76" Type="http://schemas.openxmlformats.org/officeDocument/2006/relationships/customXml" Target="../ink/ink192.xml"/><Relationship Id="rId97" Type="http://schemas.openxmlformats.org/officeDocument/2006/relationships/image" Target="../media/image205.png"/><Relationship Id="rId7" Type="http://schemas.openxmlformats.org/officeDocument/2006/relationships/image" Target="../media/image160.png"/><Relationship Id="rId71" Type="http://schemas.openxmlformats.org/officeDocument/2006/relationships/image" Target="../media/image192.png"/><Relationship Id="rId92" Type="http://schemas.openxmlformats.org/officeDocument/2006/relationships/customXml" Target="../ink/ink200.xml"/><Relationship Id="rId2" Type="http://schemas.openxmlformats.org/officeDocument/2006/relationships/customXml" Target="../ink/ink155.xml"/><Relationship Id="rId29" Type="http://schemas.openxmlformats.org/officeDocument/2006/relationships/image" Target="../media/image171.png"/><Relationship Id="rId24" Type="http://schemas.openxmlformats.org/officeDocument/2006/relationships/customXml" Target="../ink/ink166.xml"/><Relationship Id="rId40" Type="http://schemas.openxmlformats.org/officeDocument/2006/relationships/customXml" Target="../ink/ink174.xml"/><Relationship Id="rId45" Type="http://schemas.openxmlformats.org/officeDocument/2006/relationships/image" Target="../media/image179.png"/><Relationship Id="rId66" Type="http://schemas.openxmlformats.org/officeDocument/2006/relationships/customXml" Target="../ink/ink187.xml"/><Relationship Id="rId87" Type="http://schemas.openxmlformats.org/officeDocument/2006/relationships/image" Target="../media/image200.png"/><Relationship Id="rId61" Type="http://schemas.openxmlformats.org/officeDocument/2006/relationships/image" Target="../media/image187.png"/><Relationship Id="rId82" Type="http://schemas.openxmlformats.org/officeDocument/2006/relationships/customXml" Target="../ink/ink195.xml"/><Relationship Id="rId19" Type="http://schemas.openxmlformats.org/officeDocument/2006/relationships/image" Target="../media/image166.png"/><Relationship Id="rId14" Type="http://schemas.openxmlformats.org/officeDocument/2006/relationships/customXml" Target="../ink/ink161.xml"/><Relationship Id="rId30" Type="http://schemas.openxmlformats.org/officeDocument/2006/relationships/customXml" Target="../ink/ink169.xml"/><Relationship Id="rId35" Type="http://schemas.openxmlformats.org/officeDocument/2006/relationships/image" Target="../media/image174.png"/><Relationship Id="rId56" Type="http://schemas.openxmlformats.org/officeDocument/2006/relationships/customXml" Target="../ink/ink182.xml"/><Relationship Id="rId77" Type="http://schemas.openxmlformats.org/officeDocument/2006/relationships/image" Target="../media/image195.png"/><Relationship Id="rId100" Type="http://schemas.openxmlformats.org/officeDocument/2006/relationships/customXml" Target="../ink/ink204.xml"/><Relationship Id="rId8" Type="http://schemas.openxmlformats.org/officeDocument/2006/relationships/customXml" Target="../ink/ink158.xml"/><Relationship Id="rId51" Type="http://schemas.openxmlformats.org/officeDocument/2006/relationships/image" Target="../media/image182.png"/><Relationship Id="rId72" Type="http://schemas.openxmlformats.org/officeDocument/2006/relationships/customXml" Target="../ink/ink190.xml"/><Relationship Id="rId93" Type="http://schemas.openxmlformats.org/officeDocument/2006/relationships/image" Target="../media/image203.png"/><Relationship Id="rId98" Type="http://schemas.openxmlformats.org/officeDocument/2006/relationships/customXml" Target="../ink/ink203.xml"/><Relationship Id="rId3"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81CF91C-EC30-4DA5-B6F5-FE9F2E9F0988}"/>
              </a:ext>
            </a:extLst>
          </p:cNvPr>
          <p:cNvSpPr>
            <a:spLocks noGrp="1" noChangeArrowheads="1"/>
          </p:cNvSpPr>
          <p:nvPr>
            <p:ph type="ctrTitle"/>
          </p:nvPr>
        </p:nvSpPr>
        <p:spPr>
          <a:xfrm>
            <a:off x="1066800" y="1143000"/>
            <a:ext cx="6858000" cy="1981200"/>
          </a:xfrm>
        </p:spPr>
        <p:txBody>
          <a:bodyPr/>
          <a:lstStyle/>
          <a:p>
            <a:pPr eaLnBrk="1" hangingPunct="1"/>
            <a:r>
              <a:rPr lang="en-US" altLang="en-US" sz="6100">
                <a:ea typeface="ＭＳ Ｐゴシック" panose="020B0600070205080204" pitchFamily="34" charset="-128"/>
              </a:rPr>
              <a:t>Intrusion Detection System</a:t>
            </a:r>
          </a:p>
        </p:txBody>
      </p:sp>
      <p:sp>
        <p:nvSpPr>
          <p:cNvPr id="5123" name="Slide Number Placeholder 5">
            <a:extLst>
              <a:ext uri="{FF2B5EF4-FFF2-40B4-BE49-F238E27FC236}">
                <a16:creationId xmlns:a16="http://schemas.microsoft.com/office/drawing/2014/main" id="{DADB33B9-9D71-49D3-8630-A9B2C6BF28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C9C8E4DE-193D-4B4A-AEBC-971D9FC73F47}" type="slidenum">
              <a:rPr lang="en-US" altLang="en-US" sz="1200">
                <a:latin typeface="Garamond" panose="02020404030301010803" pitchFamily="18" charset="0"/>
              </a:rPr>
              <a:pPr>
                <a:spcBef>
                  <a:spcPct val="0"/>
                </a:spcBef>
                <a:buClrTx/>
                <a:buSzTx/>
                <a:buFontTx/>
                <a:buNone/>
              </a:pPr>
              <a:t>1</a:t>
            </a:fld>
            <a:endParaRPr lang="en-US" altLang="en-US" sz="1200">
              <a:latin typeface="Garamond" panose="02020404030301010803" pitchFamily="18" charset="0"/>
            </a:endParaRPr>
          </a:p>
        </p:txBody>
      </p:sp>
      <p:sp>
        <p:nvSpPr>
          <p:cNvPr id="5124" name="Subtitle 1">
            <a:extLst>
              <a:ext uri="{FF2B5EF4-FFF2-40B4-BE49-F238E27FC236}">
                <a16:creationId xmlns:a16="http://schemas.microsoft.com/office/drawing/2014/main" id="{124E2F57-8CB2-4FD6-A86B-F3B6107F7F67}"/>
              </a:ext>
            </a:extLst>
          </p:cNvPr>
          <p:cNvSpPr>
            <a:spLocks noGrp="1" noChangeArrowheads="1"/>
          </p:cNvSpPr>
          <p:nvPr>
            <p:ph type="subTitle" idx="1"/>
          </p:nvPr>
        </p:nvSpPr>
        <p:spPr/>
        <p:txBody>
          <a:bodyPr/>
          <a:lstStyle/>
          <a:p>
            <a:endParaRPr lang="en-ID" altLang="en-US">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FD46-5B38-434A-B213-09B07B4ED9EC}"/>
              </a:ext>
            </a:extLst>
          </p:cNvPr>
          <p:cNvSpPr>
            <a:spLocks noGrp="1"/>
          </p:cNvSpPr>
          <p:nvPr>
            <p:ph type="title"/>
          </p:nvPr>
        </p:nvSpPr>
        <p:spPr/>
        <p:txBody>
          <a:bodyPr/>
          <a:lstStyle/>
          <a:p>
            <a:r>
              <a:rPr lang="en-US" dirty="0"/>
              <a:t>NIDS</a:t>
            </a:r>
            <a:endParaRPr lang="en-ID" dirty="0"/>
          </a:p>
        </p:txBody>
      </p:sp>
      <p:sp>
        <p:nvSpPr>
          <p:cNvPr id="3" name="Content Placeholder 2">
            <a:extLst>
              <a:ext uri="{FF2B5EF4-FFF2-40B4-BE49-F238E27FC236}">
                <a16:creationId xmlns:a16="http://schemas.microsoft.com/office/drawing/2014/main" id="{B8D3ABC9-1226-4431-9853-5E40C2746423}"/>
              </a:ext>
            </a:extLst>
          </p:cNvPr>
          <p:cNvSpPr>
            <a:spLocks noGrp="1"/>
          </p:cNvSpPr>
          <p:nvPr>
            <p:ph idx="1"/>
          </p:nvPr>
        </p:nvSpPr>
        <p:spPr/>
        <p:txBody>
          <a:bodyPr/>
          <a:lstStyle/>
          <a:p>
            <a:r>
              <a:rPr lang="en-ID" sz="1800" b="0" i="0" dirty="0">
                <a:solidFill>
                  <a:srgbClr val="252525"/>
                </a:solidFill>
                <a:effectLst/>
                <a:latin typeface="Arial" panose="020B0604020202020204" pitchFamily="34" charset="0"/>
              </a:rPr>
              <a:t>Pada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a:t>
            </a:r>
            <a:r>
              <a:rPr lang="en-ID" sz="1800" b="1" i="0" dirty="0">
                <a:solidFill>
                  <a:srgbClr val="252525"/>
                </a:solidFill>
                <a:effectLst/>
                <a:latin typeface="Arial" panose="020B0604020202020204" pitchFamily="34" charset="0"/>
              </a:rPr>
              <a:t>network-based</a:t>
            </a:r>
            <a:r>
              <a:rPr lang="en-ID" sz="1800" b="0" i="0" dirty="0">
                <a:solidFill>
                  <a:srgbClr val="252525"/>
                </a:solidFill>
                <a:effectLst/>
                <a:latin typeface="Arial" panose="020B0604020202020204" pitchFamily="34" charset="0"/>
              </a:rPr>
              <a:t> intrusion-detection system (NIDS), sensor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diletakan</a:t>
            </a:r>
            <a:r>
              <a:rPr lang="en-ID" sz="1800" b="0" i="0" dirty="0">
                <a:solidFill>
                  <a:srgbClr val="252525"/>
                </a:solidFill>
                <a:effectLst/>
                <a:latin typeface="Arial" panose="020B0604020202020204" pitchFamily="34" charset="0"/>
              </a:rPr>
              <a:t> pada </a:t>
            </a:r>
            <a:r>
              <a:rPr lang="en-ID" sz="1800" b="0" i="0" dirty="0" err="1">
                <a:solidFill>
                  <a:srgbClr val="252525"/>
                </a:solidFill>
                <a:effectLst/>
                <a:latin typeface="Arial" panose="020B0604020202020204" pitchFamily="34" charset="0"/>
              </a:rPr>
              <a:t>titik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pintu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gerbang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seperti</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2" tooltip="Demilitarized zone (computing) (page does not exist)"/>
              </a:rPr>
              <a:t>demilitarized zone</a:t>
            </a:r>
            <a:r>
              <a:rPr lang="en-ID" sz="1800" b="0" i="0" dirty="0">
                <a:solidFill>
                  <a:srgbClr val="252525"/>
                </a:solidFill>
                <a:effectLst/>
                <a:latin typeface="Arial" panose="020B0604020202020204" pitchFamily="34" charset="0"/>
              </a:rPr>
              <a:t> (DMZ)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pada </a:t>
            </a:r>
            <a:r>
              <a:rPr lang="en-ID" sz="1800" b="0" i="0" dirty="0" err="1">
                <a:solidFill>
                  <a:srgbClr val="252525"/>
                </a:solidFill>
                <a:effectLst/>
                <a:latin typeface="Arial" panose="020B0604020202020204" pitchFamily="34" charset="0"/>
              </a:rPr>
              <a:t>perbatasan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p>
          <a:p>
            <a:r>
              <a:rPr lang="en-ID" sz="1800" b="0" i="0" dirty="0">
                <a:solidFill>
                  <a:srgbClr val="252525"/>
                </a:solidFill>
                <a:effectLst/>
                <a:latin typeface="Arial" panose="020B0604020202020204" pitchFamily="34" charset="0"/>
              </a:rPr>
              <a:t>Sensor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menangkap</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semua</a:t>
            </a:r>
            <a:r>
              <a:rPr lang="en-ID" sz="1800" b="0" i="0" dirty="0">
                <a:solidFill>
                  <a:srgbClr val="252525"/>
                </a:solidFill>
                <a:effectLst/>
                <a:latin typeface="Arial" panose="020B0604020202020204" pitchFamily="34" charset="0"/>
              </a:rPr>
              <a:t> traffic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menganalisa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isi</a:t>
            </a:r>
            <a:r>
              <a:rPr lang="en-ID" sz="1800" b="0" i="0" dirty="0">
                <a:solidFill>
                  <a:srgbClr val="252525"/>
                </a:solidFill>
                <a:effectLst/>
                <a:latin typeface="Arial" panose="020B0604020202020204" pitchFamily="34" charset="0"/>
              </a:rPr>
              <a:t> masing-masing </a:t>
            </a:r>
            <a:r>
              <a:rPr lang="en-ID" sz="1800" b="0" i="0" dirty="0" err="1">
                <a:solidFill>
                  <a:srgbClr val="252525"/>
                </a:solidFill>
                <a:effectLst/>
                <a:latin typeface="Arial" panose="020B0604020202020204" pitchFamily="34" charset="0"/>
              </a:rPr>
              <a:t>paket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adanya</a:t>
            </a:r>
            <a:r>
              <a:rPr lang="en-ID" sz="1800" b="0" i="0" dirty="0">
                <a:solidFill>
                  <a:srgbClr val="252525"/>
                </a:solidFill>
                <a:effectLst/>
                <a:latin typeface="Arial" panose="020B0604020202020204" pitchFamily="34" charset="0"/>
              </a:rPr>
              <a:t> traffic yang </a:t>
            </a:r>
            <a:r>
              <a:rPr lang="en-ID" sz="1800" b="0" i="0" dirty="0" err="1">
                <a:solidFill>
                  <a:srgbClr val="252525"/>
                </a:solidFill>
                <a:effectLst/>
                <a:latin typeface="Arial" panose="020B0604020202020204" pitchFamily="34" charset="0"/>
              </a:rPr>
              <a:t>tidak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baik</a:t>
            </a:r>
            <a:r>
              <a:rPr lang="en-ID" sz="1800" b="0" i="0" dirty="0">
                <a:solidFill>
                  <a:srgbClr val="252525"/>
                </a:solidFill>
                <a:effectLst/>
                <a:latin typeface="Arial" panose="020B0604020202020204" pitchFamily="34" charset="0"/>
              </a:rPr>
              <a:t>. </a:t>
            </a:r>
          </a:p>
          <a:p>
            <a:r>
              <a:rPr lang="en-ID" sz="1800" b="0" i="0" dirty="0">
                <a:solidFill>
                  <a:srgbClr val="252525"/>
                </a:solidFill>
                <a:effectLst/>
                <a:latin typeface="Arial" panose="020B0604020202020204" pitchFamily="34" charset="0"/>
              </a:rPr>
              <a:t>NIDS,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platform independent yang </a:t>
            </a:r>
            <a:r>
              <a:rPr lang="en-ID" sz="1800" b="0" i="0" dirty="0" err="1">
                <a:solidFill>
                  <a:srgbClr val="252525"/>
                </a:solidFill>
                <a:effectLst/>
                <a:latin typeface="Arial" panose="020B0604020202020204" pitchFamily="34" charset="0"/>
              </a:rPr>
              <a:t>mengidentifitasi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penyusupan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cara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menganalisa</a:t>
            </a:r>
            <a:r>
              <a:rPr lang="en-ID" sz="1800" b="0" i="0" dirty="0">
                <a:solidFill>
                  <a:srgbClr val="252525"/>
                </a:solidFill>
                <a:effectLst/>
                <a:latin typeface="Arial" panose="020B0604020202020204" pitchFamily="34" charset="0"/>
              </a:rPr>
              <a:t> traffic dan </a:t>
            </a:r>
            <a:r>
              <a:rPr lang="en-ID" sz="1800" b="0" i="0" dirty="0" err="1">
                <a:solidFill>
                  <a:srgbClr val="252525"/>
                </a:solidFill>
                <a:effectLst/>
                <a:latin typeface="Arial" panose="020B0604020202020204" pitchFamily="34" charset="0"/>
              </a:rPr>
              <a:t>memonitor</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beberapa</a:t>
            </a:r>
            <a:r>
              <a:rPr lang="en-ID" sz="1800" b="0" i="0" dirty="0">
                <a:solidFill>
                  <a:srgbClr val="252525"/>
                </a:solidFill>
                <a:effectLst/>
                <a:latin typeface="Arial" panose="020B0604020202020204" pitchFamily="34" charset="0"/>
              </a:rPr>
              <a:t> host </a:t>
            </a:r>
            <a:r>
              <a:rPr lang="en-ID" sz="1800" b="0" i="0" dirty="0" err="1">
                <a:solidFill>
                  <a:srgbClr val="252525"/>
                </a:solidFill>
                <a:effectLst/>
                <a:latin typeface="Arial" panose="020B0604020202020204" pitchFamily="34" charset="0"/>
              </a:rPr>
              <a:t>sekaligus</a:t>
            </a:r>
            <a:r>
              <a:rPr lang="en-ID" sz="1800" b="0" i="0" dirty="0">
                <a:solidFill>
                  <a:srgbClr val="252525"/>
                </a:solidFill>
                <a:effectLst/>
                <a:latin typeface="Arial" panose="020B0604020202020204" pitchFamily="34" charset="0"/>
              </a:rPr>
              <a:t>. </a:t>
            </a:r>
          </a:p>
          <a:p>
            <a:r>
              <a:rPr lang="en-ID" sz="1800" b="0" i="0" dirty="0">
                <a:solidFill>
                  <a:srgbClr val="252525"/>
                </a:solidFill>
                <a:effectLst/>
                <a:latin typeface="Arial" panose="020B0604020202020204" pitchFamily="34" charset="0"/>
              </a:rPr>
              <a:t>NIDS </a:t>
            </a:r>
            <a:r>
              <a:rPr lang="en-ID" sz="1800" b="0" i="0" dirty="0" err="1">
                <a:solidFill>
                  <a:srgbClr val="252525"/>
                </a:solidFill>
                <a:effectLst/>
                <a:latin typeface="Arial" panose="020B0604020202020204" pitchFamily="34" charset="0"/>
              </a:rPr>
              <a:t>memperoleh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akses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a:t>
            </a:r>
            <a:r>
              <a:rPr lang="en-ID" sz="1800" b="0" i="0" dirty="0">
                <a:solidFill>
                  <a:srgbClr val="252525"/>
                </a:solidFill>
                <a:effectLst/>
                <a:latin typeface="Arial" panose="020B0604020202020204" pitchFamily="34" charset="0"/>
              </a:rPr>
              <a:t> traffic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menyambungkan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3" tooltip="Network hub (page does not exist)"/>
              </a:rPr>
              <a:t>hub</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4" tooltip="Network switch (page does not exist)"/>
              </a:rPr>
              <a:t>network switch</a:t>
            </a:r>
            <a:r>
              <a:rPr lang="en-ID" sz="1800" b="0" i="0" dirty="0">
                <a:solidFill>
                  <a:srgbClr val="252525"/>
                </a:solidFill>
                <a:effectLst/>
                <a:latin typeface="Arial" panose="020B0604020202020204" pitchFamily="34" charset="0"/>
              </a:rPr>
              <a:t> yang di </a:t>
            </a:r>
            <a:r>
              <a:rPr lang="en-ID" sz="1800" b="0" i="0" dirty="0" err="1">
                <a:solidFill>
                  <a:srgbClr val="252525"/>
                </a:solidFill>
                <a:effectLst/>
                <a:latin typeface="Arial" panose="020B0604020202020204" pitchFamily="34" charset="0"/>
              </a:rPr>
              <a:t>konfigurasi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5" tooltip="Port mirroring (page does not exist)"/>
              </a:rPr>
              <a:t>port mirroring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6" tooltip="Network tap (page does not exist)"/>
              </a:rPr>
              <a:t>network tap</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Contoh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NIDS </a:t>
            </a:r>
            <a:r>
              <a:rPr lang="en-ID" sz="1800" b="0" i="0" dirty="0" err="1">
                <a:solidFill>
                  <a:srgbClr val="252525"/>
                </a:solidFill>
                <a:effectLst/>
                <a:latin typeface="Arial" panose="020B0604020202020204" pitchFamily="34" charset="0"/>
              </a:rPr>
              <a:t>adalah</a:t>
            </a:r>
            <a:r>
              <a:rPr lang="en-ID" sz="1800" b="0" i="0" dirty="0">
                <a:solidFill>
                  <a:srgbClr val="252525"/>
                </a:solidFill>
                <a:effectLst/>
                <a:latin typeface="Arial" panose="020B0604020202020204" pitchFamily="34" charset="0"/>
              </a:rPr>
              <a:t> </a:t>
            </a:r>
            <a:r>
              <a:rPr lang="en-ID" sz="1800" b="0" i="0" u="none" strike="noStrike" dirty="0">
                <a:solidFill>
                  <a:srgbClr val="0645AD"/>
                </a:solidFill>
                <a:effectLst/>
                <a:latin typeface="Arial" panose="020B0604020202020204" pitchFamily="34" charset="0"/>
                <a:hlinkClick r:id="rId7" tooltip="Snort (software)"/>
              </a:rPr>
              <a:t>Snort</a:t>
            </a:r>
            <a:r>
              <a:rPr lang="en-ID" sz="1800" b="0" i="0" dirty="0">
                <a:solidFill>
                  <a:srgbClr val="252525"/>
                </a:solidFill>
                <a:effectLst/>
                <a:latin typeface="Arial" panose="020B0604020202020204" pitchFamily="34" charset="0"/>
              </a:rPr>
              <a:t>.</a:t>
            </a:r>
            <a:endParaRPr lang="en-ID" sz="1800" dirty="0"/>
          </a:p>
        </p:txBody>
      </p:sp>
      <p:sp>
        <p:nvSpPr>
          <p:cNvPr id="4" name="Slide Number Placeholder 3">
            <a:extLst>
              <a:ext uri="{FF2B5EF4-FFF2-40B4-BE49-F238E27FC236}">
                <a16:creationId xmlns:a16="http://schemas.microsoft.com/office/drawing/2014/main" id="{48AA073B-1498-4C19-9AC1-972286FC8F9D}"/>
              </a:ext>
            </a:extLst>
          </p:cNvPr>
          <p:cNvSpPr>
            <a:spLocks noGrp="1"/>
          </p:cNvSpPr>
          <p:nvPr>
            <p:ph type="sldNum" sz="quarter" idx="12"/>
          </p:nvPr>
        </p:nvSpPr>
        <p:spPr/>
        <p:txBody>
          <a:bodyPr/>
          <a:lstStyle/>
          <a:p>
            <a:pPr>
              <a:defRPr/>
            </a:pPr>
            <a:fld id="{EFBDF970-7DE3-42F7-80CC-06843C2AA90C}" type="slidenum">
              <a:rPr lang="en-US" altLang="en-US" smtClean="0"/>
              <a:pPr>
                <a:defRPr/>
              </a:pPr>
              <a:t>10</a:t>
            </a:fld>
            <a:endParaRPr lang="en-US" altLang="en-US"/>
          </a:p>
        </p:txBody>
      </p:sp>
      <p:grpSp>
        <p:nvGrpSpPr>
          <p:cNvPr id="7" name="Group 6">
            <a:extLst>
              <a:ext uri="{FF2B5EF4-FFF2-40B4-BE49-F238E27FC236}">
                <a16:creationId xmlns:a16="http://schemas.microsoft.com/office/drawing/2014/main" id="{FD21AFFB-0F22-3E61-EFEF-99DB34DB4212}"/>
              </a:ext>
            </a:extLst>
          </p:cNvPr>
          <p:cNvGrpSpPr/>
          <p:nvPr/>
        </p:nvGrpSpPr>
        <p:grpSpPr>
          <a:xfrm>
            <a:off x="987960" y="2111351"/>
            <a:ext cx="7277400" cy="177840"/>
            <a:chOff x="987960" y="2111351"/>
            <a:chExt cx="7277400" cy="17784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AF61387-44FA-9A1D-90F6-C29B9FE12133}"/>
                    </a:ext>
                  </a:extLst>
                </p14:cNvPr>
                <p14:cNvContentPartPr/>
                <p14:nvPr/>
              </p14:nvContentPartPr>
              <p14:xfrm>
                <a:off x="987960" y="2111351"/>
                <a:ext cx="5301360" cy="167400"/>
              </p14:xfrm>
            </p:contentPart>
          </mc:Choice>
          <mc:Fallback xmlns="">
            <p:pic>
              <p:nvPicPr>
                <p:cNvPr id="5" name="Ink 4">
                  <a:extLst>
                    <a:ext uri="{FF2B5EF4-FFF2-40B4-BE49-F238E27FC236}">
                      <a16:creationId xmlns:a16="http://schemas.microsoft.com/office/drawing/2014/main" id="{9AF61387-44FA-9A1D-90F6-C29B9FE12133}"/>
                    </a:ext>
                  </a:extLst>
                </p:cNvPr>
                <p:cNvPicPr/>
                <p:nvPr/>
              </p:nvPicPr>
              <p:blipFill>
                <a:blip r:embed="rId9"/>
                <a:stretch>
                  <a:fillRect/>
                </a:stretch>
              </p:blipFill>
              <p:spPr>
                <a:xfrm>
                  <a:off x="978960" y="2102351"/>
                  <a:ext cx="5319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CF63955-CED4-0748-E605-8BA752D9EE52}"/>
                    </a:ext>
                  </a:extLst>
                </p14:cNvPr>
                <p14:cNvContentPartPr/>
                <p14:nvPr/>
              </p14:nvContentPartPr>
              <p14:xfrm>
                <a:off x="6708720" y="2246711"/>
                <a:ext cx="1556640" cy="42480"/>
              </p14:xfrm>
            </p:contentPart>
          </mc:Choice>
          <mc:Fallback xmlns="">
            <p:pic>
              <p:nvPicPr>
                <p:cNvPr id="6" name="Ink 5">
                  <a:extLst>
                    <a:ext uri="{FF2B5EF4-FFF2-40B4-BE49-F238E27FC236}">
                      <a16:creationId xmlns:a16="http://schemas.microsoft.com/office/drawing/2014/main" id="{3CF63955-CED4-0748-E605-8BA752D9EE52}"/>
                    </a:ext>
                  </a:extLst>
                </p:cNvPr>
                <p:cNvPicPr/>
                <p:nvPr/>
              </p:nvPicPr>
              <p:blipFill>
                <a:blip r:embed="rId11"/>
                <a:stretch>
                  <a:fillRect/>
                </a:stretch>
              </p:blipFill>
              <p:spPr>
                <a:xfrm>
                  <a:off x="6700080" y="2238071"/>
                  <a:ext cx="157428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3FFDBE55-5CE8-6742-D695-3990A377F01D}"/>
                  </a:ext>
                </a:extLst>
              </p14:cNvPr>
              <p14:cNvContentPartPr/>
              <p14:nvPr/>
            </p14:nvContentPartPr>
            <p14:xfrm>
              <a:off x="1007760" y="2440391"/>
              <a:ext cx="4403880" cy="244080"/>
            </p14:xfrm>
          </p:contentPart>
        </mc:Choice>
        <mc:Fallback xmlns="">
          <p:pic>
            <p:nvPicPr>
              <p:cNvPr id="8" name="Ink 7">
                <a:extLst>
                  <a:ext uri="{FF2B5EF4-FFF2-40B4-BE49-F238E27FC236}">
                    <a16:creationId xmlns:a16="http://schemas.microsoft.com/office/drawing/2014/main" id="{3FFDBE55-5CE8-6742-D695-3990A377F01D}"/>
                  </a:ext>
                </a:extLst>
              </p:cNvPr>
              <p:cNvPicPr/>
              <p:nvPr/>
            </p:nvPicPr>
            <p:blipFill>
              <a:blip r:embed="rId13"/>
              <a:stretch>
                <a:fillRect/>
              </a:stretch>
            </p:blipFill>
            <p:spPr>
              <a:xfrm>
                <a:off x="999120" y="2431391"/>
                <a:ext cx="4421520" cy="261720"/>
              </a:xfrm>
              <a:prstGeom prst="rect">
                <a:avLst/>
              </a:prstGeom>
            </p:spPr>
          </p:pic>
        </mc:Fallback>
      </mc:AlternateContent>
      <p:grpSp>
        <p:nvGrpSpPr>
          <p:cNvPr id="52" name="Group 51">
            <a:extLst>
              <a:ext uri="{FF2B5EF4-FFF2-40B4-BE49-F238E27FC236}">
                <a16:creationId xmlns:a16="http://schemas.microsoft.com/office/drawing/2014/main" id="{846F44A8-C64E-CEE8-401B-792945565FD1}"/>
              </a:ext>
            </a:extLst>
          </p:cNvPr>
          <p:cNvGrpSpPr/>
          <p:nvPr/>
        </p:nvGrpSpPr>
        <p:grpSpPr>
          <a:xfrm>
            <a:off x="971400" y="2837111"/>
            <a:ext cx="7620840" cy="327600"/>
            <a:chOff x="971400" y="2837111"/>
            <a:chExt cx="7620840" cy="327600"/>
          </a:xfrm>
        </p:grpSpPr>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90DE6F91-E92E-B8B4-D0F2-E876A57E95E8}"/>
                    </a:ext>
                  </a:extLst>
                </p14:cNvPr>
                <p14:cNvContentPartPr/>
                <p14:nvPr/>
              </p14:nvContentPartPr>
              <p14:xfrm>
                <a:off x="5952720" y="2837111"/>
                <a:ext cx="2639520" cy="66960"/>
              </p14:xfrm>
            </p:contentPart>
          </mc:Choice>
          <mc:Fallback xmlns="">
            <p:pic>
              <p:nvPicPr>
                <p:cNvPr id="48" name="Ink 47">
                  <a:extLst>
                    <a:ext uri="{FF2B5EF4-FFF2-40B4-BE49-F238E27FC236}">
                      <a16:creationId xmlns:a16="http://schemas.microsoft.com/office/drawing/2014/main" id="{90DE6F91-E92E-B8B4-D0F2-E876A57E95E8}"/>
                    </a:ext>
                  </a:extLst>
                </p:cNvPr>
                <p:cNvPicPr/>
                <p:nvPr/>
              </p:nvPicPr>
              <p:blipFill>
                <a:blip r:embed="rId15"/>
                <a:stretch>
                  <a:fillRect/>
                </a:stretch>
              </p:blipFill>
              <p:spPr>
                <a:xfrm>
                  <a:off x="5944080" y="2828111"/>
                  <a:ext cx="2657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5E262C8A-1CF7-1A65-4C32-8FB3FF5DE466}"/>
                    </a:ext>
                  </a:extLst>
                </p14:cNvPr>
                <p14:cNvContentPartPr/>
                <p14:nvPr/>
              </p14:nvContentPartPr>
              <p14:xfrm>
                <a:off x="971400" y="2931071"/>
                <a:ext cx="4860360" cy="233640"/>
              </p14:xfrm>
            </p:contentPart>
          </mc:Choice>
          <mc:Fallback xmlns="">
            <p:pic>
              <p:nvPicPr>
                <p:cNvPr id="49" name="Ink 48">
                  <a:extLst>
                    <a:ext uri="{FF2B5EF4-FFF2-40B4-BE49-F238E27FC236}">
                      <a16:creationId xmlns:a16="http://schemas.microsoft.com/office/drawing/2014/main" id="{5E262C8A-1CF7-1A65-4C32-8FB3FF5DE466}"/>
                    </a:ext>
                  </a:extLst>
                </p:cNvPr>
                <p:cNvPicPr/>
                <p:nvPr/>
              </p:nvPicPr>
              <p:blipFill>
                <a:blip r:embed="rId17"/>
                <a:stretch>
                  <a:fillRect/>
                </a:stretch>
              </p:blipFill>
              <p:spPr>
                <a:xfrm>
                  <a:off x="962400" y="2922431"/>
                  <a:ext cx="487800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58" name="Ink 57">
                <a:extLst>
                  <a:ext uri="{FF2B5EF4-FFF2-40B4-BE49-F238E27FC236}">
                    <a16:creationId xmlns:a16="http://schemas.microsoft.com/office/drawing/2014/main" id="{5F2E63E4-2090-988C-792C-77B74C5A3857}"/>
                  </a:ext>
                </a:extLst>
              </p14:cNvPr>
              <p14:cNvContentPartPr/>
              <p14:nvPr/>
            </p14:nvContentPartPr>
            <p14:xfrm>
              <a:off x="4455480" y="3331567"/>
              <a:ext cx="3445920" cy="67320"/>
            </p14:xfrm>
          </p:contentPart>
        </mc:Choice>
        <mc:Fallback xmlns="">
          <p:pic>
            <p:nvPicPr>
              <p:cNvPr id="58" name="Ink 57">
                <a:extLst>
                  <a:ext uri="{FF2B5EF4-FFF2-40B4-BE49-F238E27FC236}">
                    <a16:creationId xmlns:a16="http://schemas.microsoft.com/office/drawing/2014/main" id="{5F2E63E4-2090-988C-792C-77B74C5A3857}"/>
                  </a:ext>
                </a:extLst>
              </p:cNvPr>
              <p:cNvPicPr/>
              <p:nvPr/>
            </p:nvPicPr>
            <p:blipFill>
              <a:blip r:embed="rId19"/>
              <a:stretch>
                <a:fillRect/>
              </a:stretch>
            </p:blipFill>
            <p:spPr>
              <a:xfrm>
                <a:off x="4446840" y="3322927"/>
                <a:ext cx="3463560" cy="84960"/>
              </a:xfrm>
              <a:prstGeom prst="rect">
                <a:avLst/>
              </a:prstGeom>
            </p:spPr>
          </p:pic>
        </mc:Fallback>
      </mc:AlternateContent>
    </p:spTree>
    <p:extLst>
      <p:ext uri="{BB962C8B-B14F-4D97-AF65-F5344CB8AC3E}">
        <p14:creationId xmlns:p14="http://schemas.microsoft.com/office/powerpoint/2010/main" val="100774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B9B4-58F9-4F26-BD95-24EB4E322051}"/>
              </a:ext>
            </a:extLst>
          </p:cNvPr>
          <p:cNvSpPr>
            <a:spLocks noGrp="1"/>
          </p:cNvSpPr>
          <p:nvPr>
            <p:ph type="title"/>
          </p:nvPr>
        </p:nvSpPr>
        <p:spPr/>
        <p:txBody>
          <a:bodyPr/>
          <a:lstStyle/>
          <a:p>
            <a:r>
              <a:rPr lang="en-US" dirty="0"/>
              <a:t>HIDS</a:t>
            </a:r>
            <a:endParaRPr lang="en-ID" dirty="0"/>
          </a:p>
        </p:txBody>
      </p:sp>
      <p:sp>
        <p:nvSpPr>
          <p:cNvPr id="3" name="Content Placeholder 2">
            <a:extLst>
              <a:ext uri="{FF2B5EF4-FFF2-40B4-BE49-F238E27FC236}">
                <a16:creationId xmlns:a16="http://schemas.microsoft.com/office/drawing/2014/main" id="{F12AC18E-8505-4A12-A991-49C55E7DE54D}"/>
              </a:ext>
            </a:extLst>
          </p:cNvPr>
          <p:cNvSpPr>
            <a:spLocks noGrp="1"/>
          </p:cNvSpPr>
          <p:nvPr>
            <p:ph idx="1"/>
          </p:nvPr>
        </p:nvSpPr>
        <p:spPr/>
        <p:txBody>
          <a:bodyPr/>
          <a:lstStyle/>
          <a:p>
            <a:pPr algn="l"/>
            <a:r>
              <a:rPr lang="en-ID" sz="1800" b="0" i="0" dirty="0">
                <a:solidFill>
                  <a:srgbClr val="252525"/>
                </a:solidFill>
                <a:effectLst/>
                <a:latin typeface="Arial" panose="020B0604020202020204" pitchFamily="34" charset="0"/>
              </a:rPr>
              <a:t>Pada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a:t>
            </a:r>
            <a:r>
              <a:rPr lang="en-ID" sz="1800" b="1" i="0" dirty="0">
                <a:solidFill>
                  <a:srgbClr val="252525"/>
                </a:solidFill>
                <a:effectLst/>
                <a:latin typeface="Arial" panose="020B0604020202020204" pitchFamily="34" charset="0"/>
              </a:rPr>
              <a:t>host-based</a:t>
            </a:r>
            <a:r>
              <a:rPr lang="en-ID" sz="1800" b="0" i="0" dirty="0">
                <a:solidFill>
                  <a:srgbClr val="252525"/>
                </a:solidFill>
                <a:effectLst/>
                <a:latin typeface="Arial" panose="020B0604020202020204" pitchFamily="34" charset="0"/>
              </a:rPr>
              <a:t> intrusion-detection system (HIDS), sensor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terdiri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t>
            </a:r>
            <a:r>
              <a:rPr lang="en-ID" sz="1800" b="0" i="0" u="none" strike="noStrike" dirty="0">
                <a:solidFill>
                  <a:srgbClr val="BA0000"/>
                </a:solidFill>
                <a:effectLst/>
                <a:latin typeface="Arial" panose="020B0604020202020204" pitchFamily="34" charset="0"/>
                <a:hlinkClick r:id="rId2" tooltip="Software agent (page does not exist)"/>
              </a:rPr>
              <a:t>software agent</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memonitor</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semua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aktifitas</a:t>
            </a:r>
            <a:r>
              <a:rPr lang="en-ID" sz="1800" b="0" i="0" dirty="0">
                <a:solidFill>
                  <a:srgbClr val="252525"/>
                </a:solidFill>
                <a:effectLst/>
                <a:latin typeface="Arial" panose="020B0604020202020204" pitchFamily="34" charset="0"/>
              </a:rPr>
              <a:t> di host </a:t>
            </a:r>
            <a:r>
              <a:rPr lang="en-ID" sz="1800" b="0" i="0" dirty="0" err="1">
                <a:solidFill>
                  <a:srgbClr val="252525"/>
                </a:solidFill>
                <a:effectLst/>
                <a:latin typeface="Arial" panose="020B0604020202020204" pitchFamily="34" charset="0"/>
              </a:rPr>
              <a:t>dimana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terinstall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menganalisa</a:t>
            </a:r>
            <a:r>
              <a:rPr lang="en-ID" sz="1800" b="0" i="0" dirty="0">
                <a:solidFill>
                  <a:srgbClr val="252525"/>
                </a:solidFill>
                <a:effectLst/>
                <a:latin typeface="Arial" panose="020B0604020202020204" pitchFamily="34" charset="0"/>
              </a:rPr>
              <a:t> system call, </a:t>
            </a:r>
            <a:r>
              <a:rPr lang="en-ID" sz="1800" b="0" i="0" dirty="0" err="1">
                <a:solidFill>
                  <a:srgbClr val="252525"/>
                </a:solidFill>
                <a:effectLst/>
                <a:latin typeface="Arial" panose="020B0604020202020204" pitchFamily="34" charset="0"/>
              </a:rPr>
              <a:t>modifikasi</a:t>
            </a:r>
            <a:r>
              <a:rPr lang="en-ID" sz="1800" b="0" i="0" dirty="0">
                <a:solidFill>
                  <a:srgbClr val="252525"/>
                </a:solidFill>
                <a:effectLst/>
                <a:latin typeface="Arial" panose="020B0604020202020204" pitchFamily="34" charset="0"/>
              </a:rPr>
              <a:t> file system (</a:t>
            </a:r>
            <a:r>
              <a:rPr lang="en-ID" sz="1800" b="0" i="0" dirty="0" err="1">
                <a:solidFill>
                  <a:srgbClr val="252525"/>
                </a:solidFill>
                <a:effectLst/>
                <a:latin typeface="Arial" panose="020B0604020202020204" pitchFamily="34" charset="0"/>
              </a:rPr>
              <a:t>mondifikasi</a:t>
            </a:r>
            <a:r>
              <a:rPr lang="en-ID" sz="1800" b="0" i="0" dirty="0">
                <a:solidFill>
                  <a:srgbClr val="252525"/>
                </a:solidFill>
                <a:effectLst/>
                <a:latin typeface="Arial" panose="020B0604020202020204" pitchFamily="34" charset="0"/>
              </a:rPr>
              <a:t> file binary, password, capability / </a:t>
            </a:r>
            <a:r>
              <a:rPr lang="en-ID" sz="1800" b="0" i="0" dirty="0" err="1">
                <a:solidFill>
                  <a:srgbClr val="252525"/>
                </a:solidFill>
                <a:effectLst/>
                <a:latin typeface="Arial" panose="020B0604020202020204" pitchFamily="34" charset="0"/>
              </a:rPr>
              <a:t>acl</a:t>
            </a:r>
            <a:r>
              <a:rPr lang="en-ID" sz="1800" b="0" i="0" dirty="0">
                <a:solidFill>
                  <a:srgbClr val="252525"/>
                </a:solidFill>
                <a:effectLst/>
                <a:latin typeface="Arial" panose="020B0604020202020204" pitchFamily="34" charset="0"/>
              </a:rPr>
              <a:t> database, log </a:t>
            </a:r>
            <a:r>
              <a:rPr lang="en-ID" sz="1800" b="0" i="0" dirty="0" err="1">
                <a:solidFill>
                  <a:srgbClr val="252525"/>
                </a:solidFill>
                <a:effectLst/>
                <a:latin typeface="Arial" panose="020B0604020202020204" pitchFamily="34" charset="0"/>
              </a:rPr>
              <a:t>berbagai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aplikasi</a:t>
            </a:r>
            <a:r>
              <a:rPr lang="en-ID" sz="1800" b="0" i="0" dirty="0">
                <a:solidFill>
                  <a:srgbClr val="252525"/>
                </a:solidFill>
                <a:effectLst/>
                <a:latin typeface="Arial" panose="020B0604020202020204" pitchFamily="34" charset="0"/>
              </a:rPr>
              <a:t>, kernel. </a:t>
            </a:r>
            <a:r>
              <a:rPr lang="en-ID" sz="1800" b="0" i="0" dirty="0" err="1">
                <a:solidFill>
                  <a:srgbClr val="252525"/>
                </a:solidFill>
                <a:effectLst/>
                <a:latin typeface="Arial" panose="020B0604020202020204" pitchFamily="34" charset="0"/>
              </a:rPr>
              <a:t>Contoh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HIDS </a:t>
            </a:r>
            <a:r>
              <a:rPr lang="en-ID" sz="1800" b="0" i="0" dirty="0" err="1">
                <a:solidFill>
                  <a:srgbClr val="252525"/>
                </a:solidFill>
                <a:effectLst/>
                <a:latin typeface="Arial" panose="020B0604020202020204" pitchFamily="34" charset="0"/>
              </a:rPr>
              <a:t>adalah</a:t>
            </a:r>
            <a:r>
              <a:rPr lang="en-ID" sz="1800" b="0" i="0" dirty="0">
                <a:solidFill>
                  <a:srgbClr val="252525"/>
                </a:solidFill>
                <a:effectLst/>
                <a:latin typeface="Arial" panose="020B0604020202020204" pitchFamily="34" charset="0"/>
              </a:rPr>
              <a:t> </a:t>
            </a:r>
            <a:r>
              <a:rPr lang="en-ID" sz="1800" b="0" i="0" u="sng" dirty="0">
                <a:solidFill>
                  <a:srgbClr val="FAA700"/>
                </a:solidFill>
                <a:effectLst/>
                <a:latin typeface="Arial" panose="020B0604020202020204" pitchFamily="34" charset="0"/>
                <a:hlinkClick r:id="rId3" tooltip="OSSEC"/>
              </a:rPr>
              <a:t>OSSEC</a:t>
            </a:r>
            <a:r>
              <a:rPr lang="en-ID" sz="1800" b="0" i="0" dirty="0">
                <a:solidFill>
                  <a:srgbClr val="252525"/>
                </a:solidFill>
                <a:effectLst/>
                <a:latin typeface="Arial" panose="020B0604020202020204" pitchFamily="34" charset="0"/>
              </a:rPr>
              <a:t>, </a:t>
            </a:r>
            <a:r>
              <a:rPr lang="en-ID" sz="1800" b="0" i="0" u="none" strike="noStrike" dirty="0">
                <a:solidFill>
                  <a:srgbClr val="0645AD"/>
                </a:solidFill>
                <a:effectLst/>
                <a:latin typeface="Arial" panose="020B0604020202020204" pitchFamily="34" charset="0"/>
                <a:hlinkClick r:id="rId4" tooltip="Tripwire"/>
              </a:rPr>
              <a:t>tripwire</a:t>
            </a:r>
            <a:r>
              <a:rPr lang="en-ID" sz="1800" b="0" i="0" dirty="0">
                <a:solidFill>
                  <a:srgbClr val="252525"/>
                </a:solidFill>
                <a:effectLst/>
                <a:latin typeface="Arial" panose="020B0604020202020204" pitchFamily="34" charset="0"/>
              </a:rPr>
              <a:t>.</a:t>
            </a:r>
          </a:p>
          <a:p>
            <a:pPr algn="l"/>
            <a:r>
              <a:rPr lang="en-ID" sz="1800" b="0" i="0" dirty="0">
                <a:solidFill>
                  <a:srgbClr val="252525"/>
                </a:solidFill>
                <a:effectLst/>
                <a:latin typeface="Arial" panose="020B0604020202020204" pitchFamily="34" charset="0"/>
              </a:rPr>
              <a:t>Intrusion detection system </a:t>
            </a:r>
            <a:r>
              <a:rPr lang="en-ID" sz="1800" b="0" i="0" dirty="0" err="1">
                <a:solidFill>
                  <a:srgbClr val="252525"/>
                </a:solidFill>
                <a:effectLst/>
                <a:latin typeface="Arial" panose="020B0604020202020204" pitchFamily="34" charset="0"/>
              </a:rPr>
              <a:t>dapat</a:t>
            </a:r>
            <a:r>
              <a:rPr lang="en-ID" sz="1800" b="0" i="0" dirty="0">
                <a:solidFill>
                  <a:srgbClr val="252525"/>
                </a:solidFill>
                <a:effectLst/>
                <a:latin typeface="Arial" panose="020B0604020202020204" pitchFamily="34" charset="0"/>
              </a:rPr>
              <a:t> juga </a:t>
            </a:r>
            <a:r>
              <a:rPr lang="en-ID" sz="1800" b="0" i="0" dirty="0" err="1">
                <a:solidFill>
                  <a:srgbClr val="252525"/>
                </a:solidFill>
                <a:effectLst/>
                <a:latin typeface="Arial" panose="020B0604020202020204" pitchFamily="34" charset="0"/>
              </a:rPr>
              <a:t>dibuat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secara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spesifik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system yang </a:t>
            </a:r>
            <a:r>
              <a:rPr lang="en-ID" sz="1800" b="0" i="0" dirty="0" err="1">
                <a:solidFill>
                  <a:srgbClr val="252525"/>
                </a:solidFill>
                <a:effectLst/>
                <a:latin typeface="Arial" panose="020B0604020202020204" pitchFamily="34" charset="0"/>
              </a:rPr>
              <a:t>kita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inginkan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menggunakan</a:t>
            </a:r>
            <a:r>
              <a:rPr lang="en-ID" sz="1800" b="0" i="0" dirty="0">
                <a:solidFill>
                  <a:srgbClr val="252525"/>
                </a:solidFill>
                <a:effectLst/>
                <a:latin typeface="Arial" panose="020B0604020202020204" pitchFamily="34" charset="0"/>
              </a:rPr>
              <a:t> custom tools dan honeypots.</a:t>
            </a:r>
          </a:p>
          <a:p>
            <a:endParaRPr lang="en-ID" sz="1800" dirty="0"/>
          </a:p>
        </p:txBody>
      </p:sp>
      <p:sp>
        <p:nvSpPr>
          <p:cNvPr id="4" name="Slide Number Placeholder 3">
            <a:extLst>
              <a:ext uri="{FF2B5EF4-FFF2-40B4-BE49-F238E27FC236}">
                <a16:creationId xmlns:a16="http://schemas.microsoft.com/office/drawing/2014/main" id="{0F34D3DB-C92E-43A1-BB38-42C4CF29D712}"/>
              </a:ext>
            </a:extLst>
          </p:cNvPr>
          <p:cNvSpPr>
            <a:spLocks noGrp="1"/>
          </p:cNvSpPr>
          <p:nvPr>
            <p:ph type="sldNum" sz="quarter" idx="12"/>
          </p:nvPr>
        </p:nvSpPr>
        <p:spPr/>
        <p:txBody>
          <a:bodyPr/>
          <a:lstStyle/>
          <a:p>
            <a:pPr>
              <a:defRPr/>
            </a:pPr>
            <a:fld id="{EFBDF970-7DE3-42F7-80CC-06843C2AA90C}" type="slidenum">
              <a:rPr lang="en-US" altLang="en-US" smtClean="0"/>
              <a:pPr>
                <a:defRPr/>
              </a:pPr>
              <a:t>11</a:t>
            </a:fld>
            <a:endParaRPr lang="en-US" altLang="en-US"/>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7FFBAA0-03BA-F92B-E752-4B5ACABF4DC4}"/>
                  </a:ext>
                </a:extLst>
              </p14:cNvPr>
              <p14:cNvContentPartPr/>
              <p14:nvPr/>
            </p14:nvContentPartPr>
            <p14:xfrm>
              <a:off x="1447680" y="2118191"/>
              <a:ext cx="3173400" cy="82080"/>
            </p14:xfrm>
          </p:contentPart>
        </mc:Choice>
        <mc:Fallback xmlns="">
          <p:pic>
            <p:nvPicPr>
              <p:cNvPr id="8" name="Ink 7">
                <a:extLst>
                  <a:ext uri="{FF2B5EF4-FFF2-40B4-BE49-F238E27FC236}">
                    <a16:creationId xmlns:a16="http://schemas.microsoft.com/office/drawing/2014/main" id="{F7FFBAA0-03BA-F92B-E752-4B5ACABF4DC4}"/>
                  </a:ext>
                </a:extLst>
              </p:cNvPr>
              <p:cNvPicPr/>
              <p:nvPr/>
            </p:nvPicPr>
            <p:blipFill>
              <a:blip r:embed="rId6"/>
              <a:stretch>
                <a:fillRect/>
              </a:stretch>
            </p:blipFill>
            <p:spPr>
              <a:xfrm>
                <a:off x="1439040" y="2109551"/>
                <a:ext cx="3191040" cy="99720"/>
              </a:xfrm>
              <a:prstGeom prst="rect">
                <a:avLst/>
              </a:prstGeom>
            </p:spPr>
          </p:pic>
        </mc:Fallback>
      </mc:AlternateContent>
      <p:grpSp>
        <p:nvGrpSpPr>
          <p:cNvPr id="10" name="Group 9">
            <a:extLst>
              <a:ext uri="{FF2B5EF4-FFF2-40B4-BE49-F238E27FC236}">
                <a16:creationId xmlns:a16="http://schemas.microsoft.com/office/drawing/2014/main" id="{9B1F39EE-1603-7CDE-3929-C6C26EA87A2D}"/>
              </a:ext>
            </a:extLst>
          </p:cNvPr>
          <p:cNvGrpSpPr/>
          <p:nvPr/>
        </p:nvGrpSpPr>
        <p:grpSpPr>
          <a:xfrm>
            <a:off x="2397360" y="1815071"/>
            <a:ext cx="4907520" cy="228960"/>
            <a:chOff x="2397360" y="1815071"/>
            <a:chExt cx="4907520" cy="2289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7CE013F-CFF4-E7E7-3EF5-137DCF9F3077}"/>
                    </a:ext>
                  </a:extLst>
                </p14:cNvPr>
                <p14:cNvContentPartPr/>
                <p14:nvPr/>
              </p14:nvContentPartPr>
              <p14:xfrm>
                <a:off x="2397360" y="1815071"/>
                <a:ext cx="4530240" cy="147240"/>
              </p14:xfrm>
            </p:contentPart>
          </mc:Choice>
          <mc:Fallback xmlns="">
            <p:pic>
              <p:nvPicPr>
                <p:cNvPr id="5" name="Ink 4">
                  <a:extLst>
                    <a:ext uri="{FF2B5EF4-FFF2-40B4-BE49-F238E27FC236}">
                      <a16:creationId xmlns:a16="http://schemas.microsoft.com/office/drawing/2014/main" id="{27CE013F-CFF4-E7E7-3EF5-137DCF9F3077}"/>
                    </a:ext>
                  </a:extLst>
                </p:cNvPr>
                <p:cNvPicPr/>
                <p:nvPr/>
              </p:nvPicPr>
              <p:blipFill>
                <a:blip r:embed="rId8"/>
                <a:stretch>
                  <a:fillRect/>
                </a:stretch>
              </p:blipFill>
              <p:spPr>
                <a:xfrm>
                  <a:off x="2388720" y="1806071"/>
                  <a:ext cx="4547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ABBC4FB-E7F6-BEFA-9EBF-027B5BCFBB25}"/>
                    </a:ext>
                  </a:extLst>
                </p14:cNvPr>
                <p14:cNvContentPartPr/>
                <p14:nvPr/>
              </p14:nvContentPartPr>
              <p14:xfrm>
                <a:off x="7241520" y="1842791"/>
                <a:ext cx="63360" cy="15120"/>
              </p14:xfrm>
            </p:contentPart>
          </mc:Choice>
          <mc:Fallback xmlns="">
            <p:pic>
              <p:nvPicPr>
                <p:cNvPr id="6" name="Ink 5">
                  <a:extLst>
                    <a:ext uri="{FF2B5EF4-FFF2-40B4-BE49-F238E27FC236}">
                      <a16:creationId xmlns:a16="http://schemas.microsoft.com/office/drawing/2014/main" id="{5ABBC4FB-E7F6-BEFA-9EBF-027B5BCFBB25}"/>
                    </a:ext>
                  </a:extLst>
                </p:cNvPr>
                <p:cNvPicPr/>
                <p:nvPr/>
              </p:nvPicPr>
              <p:blipFill>
                <a:blip r:embed="rId10"/>
                <a:stretch>
                  <a:fillRect/>
                </a:stretch>
              </p:blipFill>
              <p:spPr>
                <a:xfrm>
                  <a:off x="7232520" y="1834151"/>
                  <a:ext cx="81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EB072FD-F5E0-25BE-6281-698E959B1DD0}"/>
                    </a:ext>
                  </a:extLst>
                </p14:cNvPr>
                <p14:cNvContentPartPr/>
                <p14:nvPr/>
              </p14:nvContentPartPr>
              <p14:xfrm>
                <a:off x="4700280" y="2006591"/>
                <a:ext cx="56520" cy="37440"/>
              </p14:xfrm>
            </p:contentPart>
          </mc:Choice>
          <mc:Fallback xmlns="">
            <p:pic>
              <p:nvPicPr>
                <p:cNvPr id="9" name="Ink 8">
                  <a:extLst>
                    <a:ext uri="{FF2B5EF4-FFF2-40B4-BE49-F238E27FC236}">
                      <a16:creationId xmlns:a16="http://schemas.microsoft.com/office/drawing/2014/main" id="{8EB072FD-F5E0-25BE-6281-698E959B1DD0}"/>
                    </a:ext>
                  </a:extLst>
                </p:cNvPr>
                <p:cNvPicPr/>
                <p:nvPr/>
              </p:nvPicPr>
              <p:blipFill>
                <a:blip r:embed="rId12"/>
                <a:stretch>
                  <a:fillRect/>
                </a:stretch>
              </p:blipFill>
              <p:spPr>
                <a:xfrm>
                  <a:off x="4691640" y="1997951"/>
                  <a:ext cx="74160" cy="55080"/>
                </a:xfrm>
                <a:prstGeom prst="rect">
                  <a:avLst/>
                </a:prstGeom>
              </p:spPr>
            </p:pic>
          </mc:Fallback>
        </mc:AlternateContent>
      </p:grpSp>
      <p:grpSp>
        <p:nvGrpSpPr>
          <p:cNvPr id="23" name="Group 22">
            <a:extLst>
              <a:ext uri="{FF2B5EF4-FFF2-40B4-BE49-F238E27FC236}">
                <a16:creationId xmlns:a16="http://schemas.microsoft.com/office/drawing/2014/main" id="{8CF87365-C2A0-D24B-9592-FB8A51D740B9}"/>
              </a:ext>
            </a:extLst>
          </p:cNvPr>
          <p:cNvGrpSpPr/>
          <p:nvPr/>
        </p:nvGrpSpPr>
        <p:grpSpPr>
          <a:xfrm>
            <a:off x="1156800" y="2696711"/>
            <a:ext cx="7143840" cy="706320"/>
            <a:chOff x="1156800" y="2696711"/>
            <a:chExt cx="7143840" cy="70632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6836E12-D6E7-0626-20CC-98D52466BE24}"/>
                    </a:ext>
                  </a:extLst>
                </p14:cNvPr>
                <p14:cNvContentPartPr/>
                <p14:nvPr/>
              </p14:nvContentPartPr>
              <p14:xfrm>
                <a:off x="1424640" y="2696711"/>
                <a:ext cx="6876000" cy="73080"/>
              </p14:xfrm>
            </p:contentPart>
          </mc:Choice>
          <mc:Fallback xmlns="">
            <p:pic>
              <p:nvPicPr>
                <p:cNvPr id="11" name="Ink 10">
                  <a:extLst>
                    <a:ext uri="{FF2B5EF4-FFF2-40B4-BE49-F238E27FC236}">
                      <a16:creationId xmlns:a16="http://schemas.microsoft.com/office/drawing/2014/main" id="{56836E12-D6E7-0626-20CC-98D52466BE24}"/>
                    </a:ext>
                  </a:extLst>
                </p:cNvPr>
                <p:cNvPicPr/>
                <p:nvPr/>
              </p:nvPicPr>
              <p:blipFill>
                <a:blip r:embed="rId14"/>
                <a:stretch>
                  <a:fillRect/>
                </a:stretch>
              </p:blipFill>
              <p:spPr>
                <a:xfrm>
                  <a:off x="1416000" y="2688071"/>
                  <a:ext cx="68936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2DF183E-22C4-9D29-CE61-6C0E27AA8556}"/>
                    </a:ext>
                  </a:extLst>
                </p14:cNvPr>
                <p14:cNvContentPartPr/>
                <p14:nvPr/>
              </p14:nvContentPartPr>
              <p14:xfrm>
                <a:off x="3231120" y="2961311"/>
                <a:ext cx="2892240" cy="127080"/>
              </p14:xfrm>
            </p:contentPart>
          </mc:Choice>
          <mc:Fallback xmlns="">
            <p:pic>
              <p:nvPicPr>
                <p:cNvPr id="12" name="Ink 11">
                  <a:extLst>
                    <a:ext uri="{FF2B5EF4-FFF2-40B4-BE49-F238E27FC236}">
                      <a16:creationId xmlns:a16="http://schemas.microsoft.com/office/drawing/2014/main" id="{B2DF183E-22C4-9D29-CE61-6C0E27AA8556}"/>
                    </a:ext>
                  </a:extLst>
                </p:cNvPr>
                <p:cNvPicPr/>
                <p:nvPr/>
              </p:nvPicPr>
              <p:blipFill>
                <a:blip r:embed="rId16"/>
                <a:stretch>
                  <a:fillRect/>
                </a:stretch>
              </p:blipFill>
              <p:spPr>
                <a:xfrm>
                  <a:off x="3222480" y="2952671"/>
                  <a:ext cx="2909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15C9EA0-9CD2-C0F7-61EE-746C04C9DD1B}"/>
                    </a:ext>
                  </a:extLst>
                </p14:cNvPr>
                <p14:cNvContentPartPr/>
                <p14:nvPr/>
              </p14:nvContentPartPr>
              <p14:xfrm>
                <a:off x="6589560" y="2836751"/>
                <a:ext cx="486720" cy="48600"/>
              </p14:xfrm>
            </p:contentPart>
          </mc:Choice>
          <mc:Fallback xmlns="">
            <p:pic>
              <p:nvPicPr>
                <p:cNvPr id="13" name="Ink 12">
                  <a:extLst>
                    <a:ext uri="{FF2B5EF4-FFF2-40B4-BE49-F238E27FC236}">
                      <a16:creationId xmlns:a16="http://schemas.microsoft.com/office/drawing/2014/main" id="{415C9EA0-9CD2-C0F7-61EE-746C04C9DD1B}"/>
                    </a:ext>
                  </a:extLst>
                </p:cNvPr>
                <p:cNvPicPr/>
                <p:nvPr/>
              </p:nvPicPr>
              <p:blipFill>
                <a:blip r:embed="rId18"/>
                <a:stretch>
                  <a:fillRect/>
                </a:stretch>
              </p:blipFill>
              <p:spPr>
                <a:xfrm>
                  <a:off x="6580920" y="2828111"/>
                  <a:ext cx="504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E2510CC-2BEB-39B0-04F9-E72E0C609181}"/>
                    </a:ext>
                  </a:extLst>
                </p14:cNvPr>
                <p14:cNvContentPartPr/>
                <p14:nvPr/>
              </p14:nvContentPartPr>
              <p14:xfrm>
                <a:off x="1156800" y="3301871"/>
                <a:ext cx="2051640" cy="33480"/>
              </p14:xfrm>
            </p:contentPart>
          </mc:Choice>
          <mc:Fallback xmlns="">
            <p:pic>
              <p:nvPicPr>
                <p:cNvPr id="14" name="Ink 13">
                  <a:extLst>
                    <a:ext uri="{FF2B5EF4-FFF2-40B4-BE49-F238E27FC236}">
                      <a16:creationId xmlns:a16="http://schemas.microsoft.com/office/drawing/2014/main" id="{EE2510CC-2BEB-39B0-04F9-E72E0C609181}"/>
                    </a:ext>
                  </a:extLst>
                </p:cNvPr>
                <p:cNvPicPr/>
                <p:nvPr/>
              </p:nvPicPr>
              <p:blipFill>
                <a:blip r:embed="rId20"/>
                <a:stretch>
                  <a:fillRect/>
                </a:stretch>
              </p:blipFill>
              <p:spPr>
                <a:xfrm>
                  <a:off x="1147800" y="3292871"/>
                  <a:ext cx="20692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BF1CCABC-A4DC-5A5E-A0F1-09955EA2C714}"/>
                    </a:ext>
                  </a:extLst>
                </p14:cNvPr>
                <p14:cNvContentPartPr/>
                <p14:nvPr/>
              </p14:nvContentPartPr>
              <p14:xfrm>
                <a:off x="3327240" y="2911271"/>
                <a:ext cx="254880" cy="264600"/>
              </p14:xfrm>
            </p:contentPart>
          </mc:Choice>
          <mc:Fallback xmlns="">
            <p:pic>
              <p:nvPicPr>
                <p:cNvPr id="15" name="Ink 14">
                  <a:extLst>
                    <a:ext uri="{FF2B5EF4-FFF2-40B4-BE49-F238E27FC236}">
                      <a16:creationId xmlns:a16="http://schemas.microsoft.com/office/drawing/2014/main" id="{BF1CCABC-A4DC-5A5E-A0F1-09955EA2C714}"/>
                    </a:ext>
                  </a:extLst>
                </p:cNvPr>
                <p:cNvPicPr/>
                <p:nvPr/>
              </p:nvPicPr>
              <p:blipFill>
                <a:blip r:embed="rId22"/>
                <a:stretch>
                  <a:fillRect/>
                </a:stretch>
              </p:blipFill>
              <p:spPr>
                <a:xfrm>
                  <a:off x="3318240" y="2902271"/>
                  <a:ext cx="272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5765A8F8-4254-C615-0A68-48A814E05570}"/>
                    </a:ext>
                  </a:extLst>
                </p14:cNvPr>
                <p14:cNvContentPartPr/>
                <p14:nvPr/>
              </p14:nvContentPartPr>
              <p14:xfrm>
                <a:off x="1547040" y="3069311"/>
                <a:ext cx="2210400" cy="292320"/>
              </p14:xfrm>
            </p:contentPart>
          </mc:Choice>
          <mc:Fallback xmlns="">
            <p:pic>
              <p:nvPicPr>
                <p:cNvPr id="16" name="Ink 15">
                  <a:extLst>
                    <a:ext uri="{FF2B5EF4-FFF2-40B4-BE49-F238E27FC236}">
                      <a16:creationId xmlns:a16="http://schemas.microsoft.com/office/drawing/2014/main" id="{5765A8F8-4254-C615-0A68-48A814E05570}"/>
                    </a:ext>
                  </a:extLst>
                </p:cNvPr>
                <p:cNvPicPr/>
                <p:nvPr/>
              </p:nvPicPr>
              <p:blipFill>
                <a:blip r:embed="rId24"/>
                <a:stretch>
                  <a:fillRect/>
                </a:stretch>
              </p:blipFill>
              <p:spPr>
                <a:xfrm>
                  <a:off x="1538400" y="3060671"/>
                  <a:ext cx="22280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C280F956-CB90-1D0C-7A55-D7D7E04016F5}"/>
                    </a:ext>
                  </a:extLst>
                </p14:cNvPr>
                <p14:cNvContentPartPr/>
                <p14:nvPr/>
              </p14:nvContentPartPr>
              <p14:xfrm>
                <a:off x="1333200" y="3072191"/>
                <a:ext cx="300240" cy="254520"/>
              </p14:xfrm>
            </p:contentPart>
          </mc:Choice>
          <mc:Fallback xmlns="">
            <p:pic>
              <p:nvPicPr>
                <p:cNvPr id="17" name="Ink 16">
                  <a:extLst>
                    <a:ext uri="{FF2B5EF4-FFF2-40B4-BE49-F238E27FC236}">
                      <a16:creationId xmlns:a16="http://schemas.microsoft.com/office/drawing/2014/main" id="{C280F956-CB90-1D0C-7A55-D7D7E04016F5}"/>
                    </a:ext>
                  </a:extLst>
                </p:cNvPr>
                <p:cNvPicPr/>
                <p:nvPr/>
              </p:nvPicPr>
              <p:blipFill>
                <a:blip r:embed="rId26"/>
                <a:stretch>
                  <a:fillRect/>
                </a:stretch>
              </p:blipFill>
              <p:spPr>
                <a:xfrm>
                  <a:off x="1324200" y="3063191"/>
                  <a:ext cx="3178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74DB4A27-ACC2-0D29-190F-CDACD9F2BC44}"/>
                    </a:ext>
                  </a:extLst>
                </p14:cNvPr>
                <p14:cNvContentPartPr/>
                <p14:nvPr/>
              </p14:nvContentPartPr>
              <p14:xfrm>
                <a:off x="1583400" y="2855471"/>
                <a:ext cx="2716200" cy="197640"/>
              </p14:xfrm>
            </p:contentPart>
          </mc:Choice>
          <mc:Fallback xmlns="">
            <p:pic>
              <p:nvPicPr>
                <p:cNvPr id="18" name="Ink 17">
                  <a:extLst>
                    <a:ext uri="{FF2B5EF4-FFF2-40B4-BE49-F238E27FC236}">
                      <a16:creationId xmlns:a16="http://schemas.microsoft.com/office/drawing/2014/main" id="{74DB4A27-ACC2-0D29-190F-CDACD9F2BC44}"/>
                    </a:ext>
                  </a:extLst>
                </p:cNvPr>
                <p:cNvPicPr/>
                <p:nvPr/>
              </p:nvPicPr>
              <p:blipFill>
                <a:blip r:embed="rId28"/>
                <a:stretch>
                  <a:fillRect/>
                </a:stretch>
              </p:blipFill>
              <p:spPr>
                <a:xfrm>
                  <a:off x="1574760" y="2846471"/>
                  <a:ext cx="2733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9621F21-30F2-69C9-33A9-55C0162D1C04}"/>
                    </a:ext>
                  </a:extLst>
                </p14:cNvPr>
                <p14:cNvContentPartPr/>
                <p14:nvPr/>
              </p14:nvContentPartPr>
              <p14:xfrm>
                <a:off x="3988920" y="2793911"/>
                <a:ext cx="192240" cy="311040"/>
              </p14:xfrm>
            </p:contentPart>
          </mc:Choice>
          <mc:Fallback xmlns="">
            <p:pic>
              <p:nvPicPr>
                <p:cNvPr id="19" name="Ink 18">
                  <a:extLst>
                    <a:ext uri="{FF2B5EF4-FFF2-40B4-BE49-F238E27FC236}">
                      <a16:creationId xmlns:a16="http://schemas.microsoft.com/office/drawing/2014/main" id="{C9621F21-30F2-69C9-33A9-55C0162D1C04}"/>
                    </a:ext>
                  </a:extLst>
                </p:cNvPr>
                <p:cNvPicPr/>
                <p:nvPr/>
              </p:nvPicPr>
              <p:blipFill>
                <a:blip r:embed="rId30"/>
                <a:stretch>
                  <a:fillRect/>
                </a:stretch>
              </p:blipFill>
              <p:spPr>
                <a:xfrm>
                  <a:off x="3980280" y="2785271"/>
                  <a:ext cx="2098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A5FCF667-22C8-3860-C1C4-1EDCB1527EC4}"/>
                    </a:ext>
                  </a:extLst>
                </p14:cNvPr>
                <p14:cNvContentPartPr/>
                <p14:nvPr/>
              </p14:nvContentPartPr>
              <p14:xfrm>
                <a:off x="3413280" y="3192071"/>
                <a:ext cx="155880" cy="41400"/>
              </p14:xfrm>
            </p:contentPart>
          </mc:Choice>
          <mc:Fallback xmlns="">
            <p:pic>
              <p:nvPicPr>
                <p:cNvPr id="20" name="Ink 19">
                  <a:extLst>
                    <a:ext uri="{FF2B5EF4-FFF2-40B4-BE49-F238E27FC236}">
                      <a16:creationId xmlns:a16="http://schemas.microsoft.com/office/drawing/2014/main" id="{A5FCF667-22C8-3860-C1C4-1EDCB1527EC4}"/>
                    </a:ext>
                  </a:extLst>
                </p:cNvPr>
                <p:cNvPicPr/>
                <p:nvPr/>
              </p:nvPicPr>
              <p:blipFill>
                <a:blip r:embed="rId32"/>
                <a:stretch>
                  <a:fillRect/>
                </a:stretch>
              </p:blipFill>
              <p:spPr>
                <a:xfrm>
                  <a:off x="3404280" y="3183431"/>
                  <a:ext cx="173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E9F0F80B-D807-05FC-E208-5AC2EDCEE198}"/>
                    </a:ext>
                  </a:extLst>
                </p14:cNvPr>
                <p14:cNvContentPartPr/>
                <p14:nvPr/>
              </p14:nvContentPartPr>
              <p14:xfrm>
                <a:off x="2351280" y="3008111"/>
                <a:ext cx="1217880" cy="394920"/>
              </p14:xfrm>
            </p:contentPart>
          </mc:Choice>
          <mc:Fallback xmlns="">
            <p:pic>
              <p:nvPicPr>
                <p:cNvPr id="22" name="Ink 21">
                  <a:extLst>
                    <a:ext uri="{FF2B5EF4-FFF2-40B4-BE49-F238E27FC236}">
                      <a16:creationId xmlns:a16="http://schemas.microsoft.com/office/drawing/2014/main" id="{E9F0F80B-D807-05FC-E208-5AC2EDCEE198}"/>
                    </a:ext>
                  </a:extLst>
                </p:cNvPr>
                <p:cNvPicPr/>
                <p:nvPr/>
              </p:nvPicPr>
              <p:blipFill>
                <a:blip r:embed="rId34"/>
                <a:stretch>
                  <a:fillRect/>
                </a:stretch>
              </p:blipFill>
              <p:spPr>
                <a:xfrm>
                  <a:off x="2342280" y="2999111"/>
                  <a:ext cx="1235520" cy="412560"/>
                </a:xfrm>
                <a:prstGeom prst="rect">
                  <a:avLst/>
                </a:prstGeom>
              </p:spPr>
            </p:pic>
          </mc:Fallback>
        </mc:AlternateContent>
      </p:grpSp>
      <p:grpSp>
        <p:nvGrpSpPr>
          <p:cNvPr id="34" name="Group 33">
            <a:extLst>
              <a:ext uri="{FF2B5EF4-FFF2-40B4-BE49-F238E27FC236}">
                <a16:creationId xmlns:a16="http://schemas.microsoft.com/office/drawing/2014/main" id="{88003C94-E012-4DFB-6CAB-52FE30D08921}"/>
              </a:ext>
            </a:extLst>
          </p:cNvPr>
          <p:cNvGrpSpPr/>
          <p:nvPr/>
        </p:nvGrpSpPr>
        <p:grpSpPr>
          <a:xfrm>
            <a:off x="3168480" y="3813791"/>
            <a:ext cx="3196800" cy="937440"/>
            <a:chOff x="3168480" y="3813791"/>
            <a:chExt cx="3196800" cy="937440"/>
          </a:xfrm>
        </p:grpSpPr>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834C077-BA16-F00E-7657-B9C71D1609F8}"/>
                    </a:ext>
                  </a:extLst>
                </p14:cNvPr>
                <p14:cNvContentPartPr/>
                <p14:nvPr/>
              </p14:nvContentPartPr>
              <p14:xfrm>
                <a:off x="4012680" y="3813791"/>
                <a:ext cx="2156400" cy="103680"/>
              </p14:xfrm>
            </p:contentPart>
          </mc:Choice>
          <mc:Fallback xmlns="">
            <p:pic>
              <p:nvPicPr>
                <p:cNvPr id="24" name="Ink 23">
                  <a:extLst>
                    <a:ext uri="{FF2B5EF4-FFF2-40B4-BE49-F238E27FC236}">
                      <a16:creationId xmlns:a16="http://schemas.microsoft.com/office/drawing/2014/main" id="{6834C077-BA16-F00E-7657-B9C71D1609F8}"/>
                    </a:ext>
                  </a:extLst>
                </p:cNvPr>
                <p:cNvPicPr/>
                <p:nvPr/>
              </p:nvPicPr>
              <p:blipFill>
                <a:blip r:embed="rId36"/>
                <a:stretch>
                  <a:fillRect/>
                </a:stretch>
              </p:blipFill>
              <p:spPr>
                <a:xfrm>
                  <a:off x="4004040" y="3805151"/>
                  <a:ext cx="2174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3CDECB67-EF2F-F95E-E226-6AEC68B3260A}"/>
                    </a:ext>
                  </a:extLst>
                </p14:cNvPr>
                <p14:cNvContentPartPr/>
                <p14:nvPr/>
              </p14:nvContentPartPr>
              <p14:xfrm>
                <a:off x="3674640" y="4092071"/>
                <a:ext cx="791280" cy="242280"/>
              </p14:xfrm>
            </p:contentPart>
          </mc:Choice>
          <mc:Fallback xmlns="">
            <p:pic>
              <p:nvPicPr>
                <p:cNvPr id="25" name="Ink 24">
                  <a:extLst>
                    <a:ext uri="{FF2B5EF4-FFF2-40B4-BE49-F238E27FC236}">
                      <a16:creationId xmlns:a16="http://schemas.microsoft.com/office/drawing/2014/main" id="{3CDECB67-EF2F-F95E-E226-6AEC68B3260A}"/>
                    </a:ext>
                  </a:extLst>
                </p:cNvPr>
                <p:cNvPicPr/>
                <p:nvPr/>
              </p:nvPicPr>
              <p:blipFill>
                <a:blip r:embed="rId38"/>
                <a:stretch>
                  <a:fillRect/>
                </a:stretch>
              </p:blipFill>
              <p:spPr>
                <a:xfrm>
                  <a:off x="3666000" y="4083431"/>
                  <a:ext cx="8089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CF55D632-12D0-B226-E6B1-4D715BEC2573}"/>
                    </a:ext>
                  </a:extLst>
                </p14:cNvPr>
                <p14:cNvContentPartPr/>
                <p14:nvPr/>
              </p14:nvContentPartPr>
              <p14:xfrm>
                <a:off x="4419120" y="4089191"/>
                <a:ext cx="112680" cy="212400"/>
              </p14:xfrm>
            </p:contentPart>
          </mc:Choice>
          <mc:Fallback xmlns="">
            <p:pic>
              <p:nvPicPr>
                <p:cNvPr id="26" name="Ink 25">
                  <a:extLst>
                    <a:ext uri="{FF2B5EF4-FFF2-40B4-BE49-F238E27FC236}">
                      <a16:creationId xmlns:a16="http://schemas.microsoft.com/office/drawing/2014/main" id="{CF55D632-12D0-B226-E6B1-4D715BEC2573}"/>
                    </a:ext>
                  </a:extLst>
                </p:cNvPr>
                <p:cNvPicPr/>
                <p:nvPr/>
              </p:nvPicPr>
              <p:blipFill>
                <a:blip r:embed="rId40"/>
                <a:stretch>
                  <a:fillRect/>
                </a:stretch>
              </p:blipFill>
              <p:spPr>
                <a:xfrm>
                  <a:off x="4410120" y="4080551"/>
                  <a:ext cx="1303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6DBA7D69-8A8B-1CB7-C155-A3D9F97F709C}"/>
                    </a:ext>
                  </a:extLst>
                </p14:cNvPr>
                <p14:cNvContentPartPr/>
                <p14:nvPr/>
              </p14:nvContentPartPr>
              <p14:xfrm>
                <a:off x="4577880" y="3966431"/>
                <a:ext cx="337680" cy="167760"/>
              </p14:xfrm>
            </p:contentPart>
          </mc:Choice>
          <mc:Fallback xmlns="">
            <p:pic>
              <p:nvPicPr>
                <p:cNvPr id="27" name="Ink 26">
                  <a:extLst>
                    <a:ext uri="{FF2B5EF4-FFF2-40B4-BE49-F238E27FC236}">
                      <a16:creationId xmlns:a16="http://schemas.microsoft.com/office/drawing/2014/main" id="{6DBA7D69-8A8B-1CB7-C155-A3D9F97F709C}"/>
                    </a:ext>
                  </a:extLst>
                </p:cNvPr>
                <p:cNvPicPr/>
                <p:nvPr/>
              </p:nvPicPr>
              <p:blipFill>
                <a:blip r:embed="rId42"/>
                <a:stretch>
                  <a:fillRect/>
                </a:stretch>
              </p:blipFill>
              <p:spPr>
                <a:xfrm>
                  <a:off x="4569240" y="3957791"/>
                  <a:ext cx="355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26372945-0895-1A81-16D6-2AA47BB8744B}"/>
                    </a:ext>
                  </a:extLst>
                </p14:cNvPr>
                <p14:cNvContentPartPr/>
                <p14:nvPr/>
              </p14:nvContentPartPr>
              <p14:xfrm>
                <a:off x="4915560" y="3914231"/>
                <a:ext cx="76320" cy="238680"/>
              </p14:xfrm>
            </p:contentPart>
          </mc:Choice>
          <mc:Fallback xmlns="">
            <p:pic>
              <p:nvPicPr>
                <p:cNvPr id="28" name="Ink 27">
                  <a:extLst>
                    <a:ext uri="{FF2B5EF4-FFF2-40B4-BE49-F238E27FC236}">
                      <a16:creationId xmlns:a16="http://schemas.microsoft.com/office/drawing/2014/main" id="{26372945-0895-1A81-16D6-2AA47BB8744B}"/>
                    </a:ext>
                  </a:extLst>
                </p:cNvPr>
                <p:cNvPicPr/>
                <p:nvPr/>
              </p:nvPicPr>
              <p:blipFill>
                <a:blip r:embed="rId44"/>
                <a:stretch>
                  <a:fillRect/>
                </a:stretch>
              </p:blipFill>
              <p:spPr>
                <a:xfrm>
                  <a:off x="4906560" y="3905591"/>
                  <a:ext cx="93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283EEA4D-52F7-208A-9F3D-CEB1693C9547}"/>
                    </a:ext>
                  </a:extLst>
                </p14:cNvPr>
                <p14:cNvContentPartPr/>
                <p14:nvPr/>
              </p14:nvContentPartPr>
              <p14:xfrm>
                <a:off x="5054880" y="3955271"/>
                <a:ext cx="155160" cy="157320"/>
              </p14:xfrm>
            </p:contentPart>
          </mc:Choice>
          <mc:Fallback xmlns="">
            <p:pic>
              <p:nvPicPr>
                <p:cNvPr id="29" name="Ink 28">
                  <a:extLst>
                    <a:ext uri="{FF2B5EF4-FFF2-40B4-BE49-F238E27FC236}">
                      <a16:creationId xmlns:a16="http://schemas.microsoft.com/office/drawing/2014/main" id="{283EEA4D-52F7-208A-9F3D-CEB1693C9547}"/>
                    </a:ext>
                  </a:extLst>
                </p:cNvPr>
                <p:cNvPicPr/>
                <p:nvPr/>
              </p:nvPicPr>
              <p:blipFill>
                <a:blip r:embed="rId46"/>
                <a:stretch>
                  <a:fillRect/>
                </a:stretch>
              </p:blipFill>
              <p:spPr>
                <a:xfrm>
                  <a:off x="5046240" y="3946631"/>
                  <a:ext cx="172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458C6E98-0F53-7136-38C9-2431420C3DA9}"/>
                    </a:ext>
                  </a:extLst>
                </p14:cNvPr>
                <p14:cNvContentPartPr/>
                <p14:nvPr/>
              </p14:nvContentPartPr>
              <p14:xfrm>
                <a:off x="5239560" y="3927551"/>
                <a:ext cx="374400" cy="223920"/>
              </p14:xfrm>
            </p:contentPart>
          </mc:Choice>
          <mc:Fallback xmlns="">
            <p:pic>
              <p:nvPicPr>
                <p:cNvPr id="30" name="Ink 29">
                  <a:extLst>
                    <a:ext uri="{FF2B5EF4-FFF2-40B4-BE49-F238E27FC236}">
                      <a16:creationId xmlns:a16="http://schemas.microsoft.com/office/drawing/2014/main" id="{458C6E98-0F53-7136-38C9-2431420C3DA9}"/>
                    </a:ext>
                  </a:extLst>
                </p:cNvPr>
                <p:cNvPicPr/>
                <p:nvPr/>
              </p:nvPicPr>
              <p:blipFill>
                <a:blip r:embed="rId48"/>
                <a:stretch>
                  <a:fillRect/>
                </a:stretch>
              </p:blipFill>
              <p:spPr>
                <a:xfrm>
                  <a:off x="5230920" y="3918911"/>
                  <a:ext cx="392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69301539-5687-A121-EEA5-67DD0AD597A4}"/>
                    </a:ext>
                  </a:extLst>
                </p14:cNvPr>
                <p14:cNvContentPartPr/>
                <p14:nvPr/>
              </p14:nvContentPartPr>
              <p14:xfrm>
                <a:off x="5643480" y="4100351"/>
                <a:ext cx="132840" cy="52560"/>
              </p14:xfrm>
            </p:contentPart>
          </mc:Choice>
          <mc:Fallback xmlns="">
            <p:pic>
              <p:nvPicPr>
                <p:cNvPr id="31" name="Ink 30">
                  <a:extLst>
                    <a:ext uri="{FF2B5EF4-FFF2-40B4-BE49-F238E27FC236}">
                      <a16:creationId xmlns:a16="http://schemas.microsoft.com/office/drawing/2014/main" id="{69301539-5687-A121-EEA5-67DD0AD597A4}"/>
                    </a:ext>
                  </a:extLst>
                </p:cNvPr>
                <p:cNvPicPr/>
                <p:nvPr/>
              </p:nvPicPr>
              <p:blipFill>
                <a:blip r:embed="rId50"/>
                <a:stretch>
                  <a:fillRect/>
                </a:stretch>
              </p:blipFill>
              <p:spPr>
                <a:xfrm>
                  <a:off x="5634480" y="4091711"/>
                  <a:ext cx="150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089363F-DC19-6431-41AC-FF05DBCDF0BE}"/>
                    </a:ext>
                  </a:extLst>
                </p14:cNvPr>
                <p14:cNvContentPartPr/>
                <p14:nvPr/>
              </p14:nvContentPartPr>
              <p14:xfrm>
                <a:off x="3168480" y="4383311"/>
                <a:ext cx="3196800" cy="367920"/>
              </p14:xfrm>
            </p:contentPart>
          </mc:Choice>
          <mc:Fallback xmlns="">
            <p:pic>
              <p:nvPicPr>
                <p:cNvPr id="32" name="Ink 31">
                  <a:extLst>
                    <a:ext uri="{FF2B5EF4-FFF2-40B4-BE49-F238E27FC236}">
                      <a16:creationId xmlns:a16="http://schemas.microsoft.com/office/drawing/2014/main" id="{5089363F-DC19-6431-41AC-FF05DBCDF0BE}"/>
                    </a:ext>
                  </a:extLst>
                </p:cNvPr>
                <p:cNvPicPr/>
                <p:nvPr/>
              </p:nvPicPr>
              <p:blipFill>
                <a:blip r:embed="rId52"/>
                <a:stretch>
                  <a:fillRect/>
                </a:stretch>
              </p:blipFill>
              <p:spPr>
                <a:xfrm>
                  <a:off x="3159480" y="4374671"/>
                  <a:ext cx="32144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F1EEB251-81A3-082F-1693-4DD82D790AA6}"/>
                    </a:ext>
                  </a:extLst>
                </p14:cNvPr>
                <p14:cNvContentPartPr/>
                <p14:nvPr/>
              </p14:nvContentPartPr>
              <p14:xfrm>
                <a:off x="6099960" y="4333271"/>
                <a:ext cx="33480" cy="41400"/>
              </p14:xfrm>
            </p:contentPart>
          </mc:Choice>
          <mc:Fallback xmlns="">
            <p:pic>
              <p:nvPicPr>
                <p:cNvPr id="33" name="Ink 32">
                  <a:extLst>
                    <a:ext uri="{FF2B5EF4-FFF2-40B4-BE49-F238E27FC236}">
                      <a16:creationId xmlns:a16="http://schemas.microsoft.com/office/drawing/2014/main" id="{F1EEB251-81A3-082F-1693-4DD82D790AA6}"/>
                    </a:ext>
                  </a:extLst>
                </p:cNvPr>
                <p:cNvPicPr/>
                <p:nvPr/>
              </p:nvPicPr>
              <p:blipFill>
                <a:blip r:embed="rId54"/>
                <a:stretch>
                  <a:fillRect/>
                </a:stretch>
              </p:blipFill>
              <p:spPr>
                <a:xfrm>
                  <a:off x="6091320" y="4324271"/>
                  <a:ext cx="51120" cy="59040"/>
                </a:xfrm>
                <a:prstGeom prst="rect">
                  <a:avLst/>
                </a:prstGeom>
              </p:spPr>
            </p:pic>
          </mc:Fallback>
        </mc:AlternateContent>
      </p:grpSp>
    </p:spTree>
    <p:extLst>
      <p:ext uri="{BB962C8B-B14F-4D97-AF65-F5344CB8AC3E}">
        <p14:creationId xmlns:p14="http://schemas.microsoft.com/office/powerpoint/2010/main" val="352883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05FC-B2ED-416F-AF73-D222E59E6D0C}"/>
              </a:ext>
            </a:extLst>
          </p:cNvPr>
          <p:cNvSpPr>
            <a:spLocks noGrp="1"/>
          </p:cNvSpPr>
          <p:nvPr>
            <p:ph type="title"/>
          </p:nvPr>
        </p:nvSpPr>
        <p:spPr/>
        <p:txBody>
          <a:bodyPr/>
          <a:lstStyle/>
          <a:p>
            <a:endParaRPr lang="en-ID"/>
          </a:p>
        </p:txBody>
      </p:sp>
      <p:pic>
        <p:nvPicPr>
          <p:cNvPr id="5" name="HIDS vs. NIDS - What is the difference between HIDS and NIDS-">
            <a:hlinkClick r:id="" action="ppaction://media"/>
            <a:extLst>
              <a:ext uri="{FF2B5EF4-FFF2-40B4-BE49-F238E27FC236}">
                <a16:creationId xmlns:a16="http://schemas.microsoft.com/office/drawing/2014/main" id="{D1143A35-E38B-4768-83A9-372BB260BD07}"/>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7374" y="0"/>
            <a:ext cx="9136626" cy="6858000"/>
          </a:xfrm>
          <a:prstGeom prst="rect">
            <a:avLst/>
          </a:prstGeom>
        </p:spPr>
      </p:pic>
      <p:sp>
        <p:nvSpPr>
          <p:cNvPr id="4" name="Slide Number Placeholder 3">
            <a:extLst>
              <a:ext uri="{FF2B5EF4-FFF2-40B4-BE49-F238E27FC236}">
                <a16:creationId xmlns:a16="http://schemas.microsoft.com/office/drawing/2014/main" id="{C1EB1CCD-6760-4580-A227-FCFD10A540B9}"/>
              </a:ext>
            </a:extLst>
          </p:cNvPr>
          <p:cNvSpPr>
            <a:spLocks noGrp="1"/>
          </p:cNvSpPr>
          <p:nvPr>
            <p:ph type="sldNum" sz="quarter" idx="12"/>
          </p:nvPr>
        </p:nvSpPr>
        <p:spPr/>
        <p:txBody>
          <a:bodyPr/>
          <a:lstStyle/>
          <a:p>
            <a:pPr>
              <a:defRPr/>
            </a:pPr>
            <a:fld id="{EFBDF970-7DE3-42F7-80CC-06843C2AA90C}" type="slidenum">
              <a:rPr lang="en-US" altLang="en-US" smtClean="0"/>
              <a:pPr>
                <a:defRPr/>
              </a:pPr>
              <a:t>12</a:t>
            </a:fld>
            <a:endParaRPr lang="en-US" altLang="en-US"/>
          </a:p>
        </p:txBody>
      </p:sp>
    </p:spTree>
    <p:extLst>
      <p:ext uri="{BB962C8B-B14F-4D97-AF65-F5344CB8AC3E}">
        <p14:creationId xmlns:p14="http://schemas.microsoft.com/office/powerpoint/2010/main" val="93995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232D771-BAEC-409B-A2C9-747F54BEA845}"/>
              </a:ext>
            </a:extLst>
          </p:cNvPr>
          <p:cNvSpPr>
            <a:spLocks noGrp="1" noChangeArrowheads="1"/>
          </p:cNvSpPr>
          <p:nvPr>
            <p:ph type="title"/>
          </p:nvPr>
        </p:nvSpPr>
        <p:spPr/>
        <p:txBody>
          <a:bodyPr/>
          <a:lstStyle/>
          <a:p>
            <a:r>
              <a:rPr lang="en-US" altLang="en-US" sz="3800" dirty="0" err="1">
                <a:ea typeface="ＭＳ Ｐゴシック" panose="020B0600070205080204" pitchFamily="34" charset="-128"/>
              </a:rPr>
              <a:t>Kenapa</a:t>
            </a:r>
            <a:r>
              <a:rPr lang="en-US" altLang="en-US" sz="3800" dirty="0">
                <a:ea typeface="ＭＳ Ｐゴシック" panose="020B0600070205080204" pitchFamily="34" charset="-128"/>
              </a:rPr>
              <a:t> </a:t>
            </a:r>
            <a:r>
              <a:rPr lang="en-US" altLang="en-US" sz="3800" dirty="0" err="1">
                <a:ea typeface="ＭＳ Ｐゴシック" panose="020B0600070205080204" pitchFamily="34" charset="-128"/>
              </a:rPr>
              <a:t>Butuh</a:t>
            </a:r>
            <a:r>
              <a:rPr lang="en-US" altLang="en-US" sz="3800" dirty="0">
                <a:ea typeface="ＭＳ Ｐゴシック" panose="020B0600070205080204" pitchFamily="34" charset="-128"/>
              </a:rPr>
              <a:t> System </a:t>
            </a:r>
            <a:r>
              <a:rPr lang="en-US" altLang="en-US" sz="3800" dirty="0" err="1">
                <a:ea typeface="ＭＳ Ｐゴシック" panose="020B0600070205080204" pitchFamily="34" charset="-128"/>
              </a:rPr>
              <a:t>Pendeteksi</a:t>
            </a:r>
            <a:r>
              <a:rPr lang="en-US" altLang="en-US" sz="3800" dirty="0">
                <a:ea typeface="ＭＳ Ｐゴシック" panose="020B0600070205080204" pitchFamily="34" charset="-128"/>
              </a:rPr>
              <a:t> </a:t>
            </a:r>
            <a:r>
              <a:rPr lang="en-US" altLang="en-US" sz="3800" dirty="0" err="1">
                <a:ea typeface="ＭＳ Ｐゴシック" panose="020B0600070205080204" pitchFamily="34" charset="-128"/>
              </a:rPr>
              <a:t>Intrusi</a:t>
            </a:r>
            <a:endParaRPr lang="en-US" altLang="en-US" sz="3800" dirty="0">
              <a:ea typeface="ＭＳ Ｐゴシック" panose="020B0600070205080204" pitchFamily="34" charset="-128"/>
            </a:endParaRPr>
          </a:p>
        </p:txBody>
      </p:sp>
      <p:sp>
        <p:nvSpPr>
          <p:cNvPr id="9219" name="Rectangle 3">
            <a:extLst>
              <a:ext uri="{FF2B5EF4-FFF2-40B4-BE49-F238E27FC236}">
                <a16:creationId xmlns:a16="http://schemas.microsoft.com/office/drawing/2014/main" id="{D41FFF8C-7BB1-45FB-8283-0FE345637B4B}"/>
              </a:ext>
            </a:extLst>
          </p:cNvPr>
          <p:cNvSpPr>
            <a:spLocks noGrp="1" noChangeArrowheads="1"/>
          </p:cNvSpPr>
          <p:nvPr>
            <p:ph type="body" idx="1"/>
          </p:nvPr>
        </p:nvSpPr>
        <p:spPr/>
        <p:txBody>
          <a:bodyPr/>
          <a:lstStyle/>
          <a:p>
            <a:pPr>
              <a:lnSpc>
                <a:spcPct val="90000"/>
              </a:lnSpc>
            </a:pPr>
            <a:r>
              <a:rPr lang="en-US" altLang="en-US" sz="2600" dirty="0">
                <a:ea typeface="ＭＳ Ｐゴシック" panose="020B0600070205080204" pitchFamily="34" charset="-128"/>
              </a:rPr>
              <a:t>Firewall </a:t>
            </a:r>
            <a:r>
              <a:rPr lang="en-US" altLang="en-US" sz="2600" dirty="0" err="1">
                <a:ea typeface="ＭＳ Ｐゴシック" panose="020B0600070205080204" pitchFamily="34" charset="-128"/>
              </a:rPr>
              <a:t>adalah</a:t>
            </a:r>
            <a:r>
              <a:rPr lang="en-US" altLang="en-US" sz="2600" dirty="0">
                <a:ea typeface="ＭＳ Ｐゴシック" panose="020B0600070205080204" pitchFamily="34" charset="-128"/>
              </a:rPr>
              <a:t> Sistem </a:t>
            </a:r>
            <a:r>
              <a:rPr lang="en-US" altLang="en-US" sz="2600" dirty="0" err="1">
                <a:ea typeface="ＭＳ Ｐゴシック" panose="020B0600070205080204" pitchFamily="34" charset="-128"/>
              </a:rPr>
              <a:t>Pengamanan</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utama</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tapi</a:t>
            </a:r>
            <a:r>
              <a:rPr lang="en-US" altLang="en-US" sz="2600" dirty="0">
                <a:ea typeface="ＭＳ Ｐゴシック" panose="020B0600070205080204" pitchFamily="34" charset="-128"/>
              </a:rPr>
              <a:t> Tidak semua </a:t>
            </a:r>
            <a:r>
              <a:rPr lang="en-US" altLang="en-US" sz="2600" dirty="0" err="1">
                <a:ea typeface="ＭＳ Ｐゴシック" panose="020B0600070205080204" pitchFamily="34" charset="-128"/>
              </a:rPr>
              <a:t>akses</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melalui</a:t>
            </a:r>
            <a:r>
              <a:rPr lang="en-US" altLang="en-US" sz="2600" dirty="0">
                <a:ea typeface="ＭＳ Ｐゴシック" panose="020B0600070205080204" pitchFamily="34" charset="-128"/>
              </a:rPr>
              <a:t> firewall</a:t>
            </a:r>
          </a:p>
          <a:p>
            <a:pPr>
              <a:lnSpc>
                <a:spcPct val="90000"/>
              </a:lnSpc>
            </a:pPr>
            <a:r>
              <a:rPr lang="en-US" altLang="en-US" sz="2600" dirty="0">
                <a:ea typeface="ＭＳ Ｐゴシック" panose="020B0600070205080204" pitchFamily="34" charset="-128"/>
              </a:rPr>
              <a:t>Ada beberapa </a:t>
            </a:r>
            <a:r>
              <a:rPr lang="en-US" altLang="en-US" sz="2600" dirty="0" err="1">
                <a:ea typeface="ＭＳ Ｐゴシック" panose="020B0600070205080204" pitchFamily="34" charset="-128"/>
              </a:rPr>
              <a:t>aplikasi</a:t>
            </a:r>
            <a:r>
              <a:rPr lang="en-US" altLang="en-US" sz="2600" dirty="0">
                <a:ea typeface="ＭＳ Ｐゴシック" panose="020B0600070205080204" pitchFamily="34" charset="-128"/>
              </a:rPr>
              <a:t> yang memang </a:t>
            </a:r>
            <a:r>
              <a:rPr lang="en-US" altLang="en-US" sz="2600" dirty="0" err="1">
                <a:ea typeface="ＭＳ Ｐゴシック" panose="020B0600070205080204" pitchFamily="34" charset="-128"/>
              </a:rPr>
              <a:t>diloloskan</a:t>
            </a:r>
            <a:r>
              <a:rPr lang="en-US" altLang="en-US" sz="2600" dirty="0">
                <a:ea typeface="ＭＳ Ｐゴシック" panose="020B0600070205080204" pitchFamily="34" charset="-128"/>
              </a:rPr>
              <a:t> oleh firewall (Web, Email, </a:t>
            </a:r>
            <a:r>
              <a:rPr lang="en-US" altLang="en-US" sz="2600" dirty="0" err="1">
                <a:ea typeface="ＭＳ Ｐゴシック" panose="020B0600070205080204" pitchFamily="34" charset="-128"/>
              </a:rPr>
              <a:t>dll</a:t>
            </a:r>
            <a:r>
              <a:rPr lang="en-US" altLang="en-US" sz="2600" dirty="0">
                <a:ea typeface="ＭＳ Ｐゴシック" panose="020B0600070205080204" pitchFamily="34" charset="-128"/>
              </a:rPr>
              <a:t>)</a:t>
            </a:r>
          </a:p>
          <a:p>
            <a:pPr>
              <a:lnSpc>
                <a:spcPct val="90000"/>
              </a:lnSpc>
            </a:pPr>
            <a:r>
              <a:rPr lang="en-US" altLang="en-US" sz="2600" dirty="0">
                <a:ea typeface="ＭＳ Ｐゴシック" panose="020B0600070205080204" pitchFamily="34" charset="-128"/>
              </a:rPr>
              <a:t>Tidak semua </a:t>
            </a:r>
            <a:r>
              <a:rPr lang="en-US" altLang="en-US" sz="2600" dirty="0" err="1">
                <a:ea typeface="ＭＳ Ｐゴシック" panose="020B0600070205080204" pitchFamily="34" charset="-128"/>
              </a:rPr>
              <a:t>ancaman</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berasal</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dari</a:t>
            </a:r>
            <a:r>
              <a:rPr lang="en-US" altLang="en-US" sz="2600" dirty="0">
                <a:ea typeface="ＭＳ Ｐゴシック" panose="020B0600070205080204" pitchFamily="34" charset="-128"/>
              </a:rPr>
              <a:t> luar firewall, </a:t>
            </a:r>
            <a:r>
              <a:rPr lang="en-US" altLang="en-US" sz="2600" dirty="0" err="1">
                <a:ea typeface="ＭＳ Ｐゴシック" panose="020B0600070205080204" pitchFamily="34" charset="-128"/>
              </a:rPr>
              <a:t>tapi</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dari</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dalam</a:t>
            </a:r>
            <a:r>
              <a:rPr lang="en-US" altLang="en-US" sz="2600" dirty="0">
                <a:ea typeface="ＭＳ Ｐゴシック" panose="020B0600070205080204" pitchFamily="34" charset="-128"/>
              </a:rPr>
              <a:t> jaringan sendiri</a:t>
            </a:r>
          </a:p>
          <a:p>
            <a:pPr>
              <a:lnSpc>
                <a:spcPct val="90000"/>
              </a:lnSpc>
            </a:pPr>
            <a:r>
              <a:rPr lang="en-US" altLang="en-US" sz="2600" dirty="0">
                <a:ea typeface="ＭＳ Ｐゴシック" panose="020B0600070205080204" pitchFamily="34" charset="-128"/>
              </a:rPr>
              <a:t>Firewall </a:t>
            </a:r>
            <a:r>
              <a:rPr lang="en-US" altLang="en-US" sz="2600" dirty="0" err="1">
                <a:ea typeface="ＭＳ Ｐゴシック" panose="020B0600070205080204" pitchFamily="34" charset="-128"/>
              </a:rPr>
              <a:t>kadang</a:t>
            </a:r>
            <a:r>
              <a:rPr lang="en-US" altLang="en-US" sz="2600" dirty="0">
                <a:ea typeface="ＭＳ Ｐゴシック" panose="020B0600070205080204" pitchFamily="34" charset="-128"/>
              </a:rPr>
              <a:t> </a:t>
            </a:r>
            <a:r>
              <a:rPr lang="en-US" altLang="en-US" sz="2600" dirty="0" err="1">
                <a:ea typeface="ＭＳ Ｐゴシック" panose="020B0600070205080204" pitchFamily="34" charset="-128"/>
              </a:rPr>
              <a:t>merupakan</a:t>
            </a:r>
            <a:r>
              <a:rPr lang="en-US" altLang="en-US" sz="2600" dirty="0">
                <a:ea typeface="ＭＳ Ｐゴシック" panose="020B0600070205080204" pitchFamily="34" charset="-128"/>
              </a:rPr>
              <a:t> object </a:t>
            </a:r>
            <a:r>
              <a:rPr lang="en-US" altLang="en-US" sz="2600" dirty="0" err="1">
                <a:ea typeface="ＭＳ Ｐゴシック" panose="020B0600070205080204" pitchFamily="34" charset="-128"/>
              </a:rPr>
              <a:t>serangan</a:t>
            </a:r>
            <a:endParaRPr lang="en-US" altLang="en-US" sz="2600" dirty="0">
              <a:ea typeface="ＭＳ Ｐゴシック" panose="020B0600070205080204" pitchFamily="34" charset="-128"/>
            </a:endParaRPr>
          </a:p>
          <a:p>
            <a:pPr>
              <a:lnSpc>
                <a:spcPct val="90000"/>
              </a:lnSpc>
            </a:pPr>
            <a:r>
              <a:rPr lang="en-US" altLang="en-US" sz="2600" dirty="0">
                <a:solidFill>
                  <a:srgbClr val="FF0000"/>
                </a:solidFill>
                <a:ea typeface="ＭＳ Ｐゴシック" panose="020B0600070205080204" pitchFamily="34" charset="-128"/>
              </a:rPr>
              <a:t>Perlu </a:t>
            </a:r>
            <a:r>
              <a:rPr lang="en-US" altLang="en-US" sz="2600" dirty="0" err="1">
                <a:solidFill>
                  <a:srgbClr val="FF0000"/>
                </a:solidFill>
                <a:ea typeface="ＭＳ Ｐゴシック" panose="020B0600070205080204" pitchFamily="34" charset="-128"/>
              </a:rPr>
              <a:t>suatu</a:t>
            </a:r>
            <a:r>
              <a:rPr lang="en-US" altLang="en-US" sz="2600" dirty="0">
                <a:solidFill>
                  <a:srgbClr val="FF0000"/>
                </a:solidFill>
                <a:ea typeface="ＭＳ Ｐゴシック" panose="020B0600070205080204" pitchFamily="34" charset="-128"/>
              </a:rPr>
              <a:t> </a:t>
            </a:r>
            <a:r>
              <a:rPr lang="en-US" altLang="en-US" sz="2600" dirty="0" err="1">
                <a:solidFill>
                  <a:srgbClr val="FF0000"/>
                </a:solidFill>
                <a:ea typeface="ＭＳ Ｐゴシック" panose="020B0600070205080204" pitchFamily="34" charset="-128"/>
              </a:rPr>
              <a:t>aplikasi</a:t>
            </a:r>
            <a:r>
              <a:rPr lang="en-US" altLang="en-US" sz="2600" dirty="0">
                <a:solidFill>
                  <a:srgbClr val="FF0000"/>
                </a:solidFill>
                <a:ea typeface="ＭＳ Ｐゴシック" panose="020B0600070205080204" pitchFamily="34" charset="-128"/>
              </a:rPr>
              <a:t> sebagai </a:t>
            </a:r>
            <a:r>
              <a:rPr lang="en-US" altLang="en-US" sz="2600" dirty="0" err="1">
                <a:solidFill>
                  <a:srgbClr val="FF0000"/>
                </a:solidFill>
                <a:ea typeface="ＭＳ Ｐゴシック" panose="020B0600070205080204" pitchFamily="34" charset="-128"/>
              </a:rPr>
              <a:t>pelengkap</a:t>
            </a:r>
            <a:r>
              <a:rPr lang="en-US" altLang="en-US" sz="2600" dirty="0">
                <a:solidFill>
                  <a:srgbClr val="FF0000"/>
                </a:solidFill>
                <a:ea typeface="ＭＳ Ｐゴシック" panose="020B0600070205080204" pitchFamily="34" charset="-128"/>
              </a:rPr>
              <a:t> Firewall yang </a:t>
            </a:r>
            <a:r>
              <a:rPr lang="en-US" altLang="en-US" sz="2600" dirty="0" err="1">
                <a:solidFill>
                  <a:srgbClr val="FF0000"/>
                </a:solidFill>
                <a:ea typeface="ＭＳ Ｐゴシック" panose="020B0600070205080204" pitchFamily="34" charset="-128"/>
              </a:rPr>
              <a:t>bisa</a:t>
            </a:r>
            <a:r>
              <a:rPr lang="en-US" altLang="en-US" sz="2600" dirty="0">
                <a:solidFill>
                  <a:srgbClr val="FF0000"/>
                </a:solidFill>
                <a:ea typeface="ＭＳ Ｐゴシック" panose="020B0600070205080204" pitchFamily="34" charset="-128"/>
              </a:rPr>
              <a:t> </a:t>
            </a:r>
            <a:r>
              <a:rPr lang="en-US" altLang="en-US" sz="2600" dirty="0" err="1">
                <a:solidFill>
                  <a:schemeClr val="accent2"/>
                </a:solidFill>
                <a:ea typeface="ＭＳ Ｐゴシック" panose="020B0600070205080204" pitchFamily="34" charset="-128"/>
              </a:rPr>
              <a:t>mendeteksi</a:t>
            </a:r>
            <a:r>
              <a:rPr lang="en-US" altLang="en-US" sz="2600" dirty="0">
                <a:solidFill>
                  <a:schemeClr val="accent2"/>
                </a:solidFill>
                <a:ea typeface="ＭＳ Ｐゴシック" panose="020B0600070205080204" pitchFamily="34" charset="-128"/>
              </a:rPr>
              <a:t> </a:t>
            </a:r>
            <a:r>
              <a:rPr lang="en-US" altLang="en-US" sz="2600" dirty="0" err="1">
                <a:solidFill>
                  <a:schemeClr val="accent2"/>
                </a:solidFill>
                <a:ea typeface="ＭＳ Ｐゴシック" panose="020B0600070205080204" pitchFamily="34" charset="-128"/>
              </a:rPr>
              <a:t>ancaman</a:t>
            </a:r>
            <a:r>
              <a:rPr lang="en-US" altLang="en-US" sz="2600" dirty="0">
                <a:solidFill>
                  <a:srgbClr val="FF0000"/>
                </a:solidFill>
                <a:ea typeface="ＭＳ Ｐゴシック" panose="020B0600070205080204" pitchFamily="34" charset="-128"/>
              </a:rPr>
              <a:t> yang tidak </a:t>
            </a:r>
            <a:r>
              <a:rPr lang="en-US" altLang="en-US" sz="2600" dirty="0" err="1">
                <a:solidFill>
                  <a:srgbClr val="FF0000"/>
                </a:solidFill>
                <a:ea typeface="ＭＳ Ｐゴシック" panose="020B0600070205080204" pitchFamily="34" charset="-128"/>
              </a:rPr>
              <a:t>bisa</a:t>
            </a:r>
            <a:r>
              <a:rPr lang="en-US" altLang="en-US" sz="2600" dirty="0">
                <a:solidFill>
                  <a:srgbClr val="FF0000"/>
                </a:solidFill>
                <a:ea typeface="ＭＳ Ｐゴシック" panose="020B0600070205080204" pitchFamily="34" charset="-128"/>
              </a:rPr>
              <a:t> </a:t>
            </a:r>
            <a:r>
              <a:rPr lang="en-US" altLang="en-US" sz="2600" dirty="0" err="1">
                <a:solidFill>
                  <a:srgbClr val="FF0000"/>
                </a:solidFill>
                <a:ea typeface="ＭＳ Ｐゴシック" panose="020B0600070205080204" pitchFamily="34" charset="-128"/>
              </a:rPr>
              <a:t>diproteksi</a:t>
            </a:r>
            <a:r>
              <a:rPr lang="en-US" altLang="en-US" sz="2600" dirty="0">
                <a:solidFill>
                  <a:srgbClr val="FF0000"/>
                </a:solidFill>
                <a:ea typeface="ＭＳ Ｐゴシック" panose="020B0600070205080204" pitchFamily="34" charset="-128"/>
              </a:rPr>
              <a:t> oleh firewall</a:t>
            </a:r>
          </a:p>
        </p:txBody>
      </p:sp>
      <mc:AlternateContent xmlns:mc="http://schemas.openxmlformats.org/markup-compatibility/2006" xmlns:p14="http://schemas.microsoft.com/office/powerpoint/2010/main">
        <mc:Choice Requires="p14">
          <p:contentPart p14:bwMode="auto" r:id="rId3">
            <p14:nvContentPartPr>
              <p14:cNvPr id="9255" name="Ink 9254">
                <a:extLst>
                  <a:ext uri="{FF2B5EF4-FFF2-40B4-BE49-F238E27FC236}">
                    <a16:creationId xmlns:a16="http://schemas.microsoft.com/office/drawing/2014/main" id="{489C4BEF-36C0-4B80-AA06-5DAB95F9918A}"/>
                  </a:ext>
                </a:extLst>
              </p14:cNvPr>
              <p14:cNvContentPartPr/>
              <p14:nvPr/>
            </p14:nvContentPartPr>
            <p14:xfrm>
              <a:off x="-2206680" y="418271"/>
              <a:ext cx="200520" cy="198720"/>
            </p14:xfrm>
          </p:contentPart>
        </mc:Choice>
        <mc:Fallback xmlns="">
          <p:pic>
            <p:nvPicPr>
              <p:cNvPr id="9255" name="Ink 9254">
                <a:extLst>
                  <a:ext uri="{FF2B5EF4-FFF2-40B4-BE49-F238E27FC236}">
                    <a16:creationId xmlns:a16="http://schemas.microsoft.com/office/drawing/2014/main" id="{489C4BEF-36C0-4B80-AA06-5DAB95F9918A}"/>
                  </a:ext>
                </a:extLst>
              </p:cNvPr>
              <p:cNvPicPr/>
              <p:nvPr/>
            </p:nvPicPr>
            <p:blipFill>
              <a:blip r:embed="rId6"/>
              <a:stretch>
                <a:fillRect/>
              </a:stretch>
            </p:blipFill>
            <p:spPr>
              <a:xfrm>
                <a:off x="-2215320" y="409271"/>
                <a:ext cx="218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56" name="Ink 9255">
                <a:extLst>
                  <a:ext uri="{FF2B5EF4-FFF2-40B4-BE49-F238E27FC236}">
                    <a16:creationId xmlns:a16="http://schemas.microsoft.com/office/drawing/2014/main" id="{A37FF9BC-EA8B-B276-C27C-8D533CF89BDA}"/>
                  </a:ext>
                </a:extLst>
              </p14:cNvPr>
              <p14:cNvContentPartPr/>
              <p14:nvPr/>
            </p14:nvContentPartPr>
            <p14:xfrm>
              <a:off x="-2019840" y="456071"/>
              <a:ext cx="202320" cy="142560"/>
            </p14:xfrm>
          </p:contentPart>
        </mc:Choice>
        <mc:Fallback xmlns="">
          <p:pic>
            <p:nvPicPr>
              <p:cNvPr id="9256" name="Ink 9255">
                <a:extLst>
                  <a:ext uri="{FF2B5EF4-FFF2-40B4-BE49-F238E27FC236}">
                    <a16:creationId xmlns:a16="http://schemas.microsoft.com/office/drawing/2014/main" id="{A37FF9BC-EA8B-B276-C27C-8D533CF89BDA}"/>
                  </a:ext>
                </a:extLst>
              </p:cNvPr>
              <p:cNvPicPr/>
              <p:nvPr/>
            </p:nvPicPr>
            <p:blipFill>
              <a:blip r:embed="rId8"/>
              <a:stretch>
                <a:fillRect/>
              </a:stretch>
            </p:blipFill>
            <p:spPr>
              <a:xfrm>
                <a:off x="-2028840" y="447071"/>
                <a:ext cx="2199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257" name="Ink 9256">
                <a:extLst>
                  <a:ext uri="{FF2B5EF4-FFF2-40B4-BE49-F238E27FC236}">
                    <a16:creationId xmlns:a16="http://schemas.microsoft.com/office/drawing/2014/main" id="{91F7101F-5E6C-D692-3A8C-616C89EFD559}"/>
                  </a:ext>
                </a:extLst>
              </p14:cNvPr>
              <p14:cNvContentPartPr/>
              <p14:nvPr/>
            </p14:nvContentPartPr>
            <p14:xfrm>
              <a:off x="-1834440" y="488111"/>
              <a:ext cx="165960" cy="124920"/>
            </p14:xfrm>
          </p:contentPart>
        </mc:Choice>
        <mc:Fallback xmlns="">
          <p:pic>
            <p:nvPicPr>
              <p:cNvPr id="9257" name="Ink 9256">
                <a:extLst>
                  <a:ext uri="{FF2B5EF4-FFF2-40B4-BE49-F238E27FC236}">
                    <a16:creationId xmlns:a16="http://schemas.microsoft.com/office/drawing/2014/main" id="{91F7101F-5E6C-D692-3A8C-616C89EFD559}"/>
                  </a:ext>
                </a:extLst>
              </p:cNvPr>
              <p:cNvPicPr/>
              <p:nvPr/>
            </p:nvPicPr>
            <p:blipFill>
              <a:blip r:embed="rId10"/>
              <a:stretch>
                <a:fillRect/>
              </a:stretch>
            </p:blipFill>
            <p:spPr>
              <a:xfrm>
                <a:off x="-1843440" y="479111"/>
                <a:ext cx="183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58" name="Ink 9257">
                <a:extLst>
                  <a:ext uri="{FF2B5EF4-FFF2-40B4-BE49-F238E27FC236}">
                    <a16:creationId xmlns:a16="http://schemas.microsoft.com/office/drawing/2014/main" id="{951D1F9F-BBE6-C49D-CAF4-51E64D6D7DC3}"/>
                  </a:ext>
                </a:extLst>
              </p14:cNvPr>
              <p14:cNvContentPartPr/>
              <p14:nvPr/>
            </p14:nvContentPartPr>
            <p14:xfrm>
              <a:off x="-1543200" y="460031"/>
              <a:ext cx="361080" cy="100800"/>
            </p14:xfrm>
          </p:contentPart>
        </mc:Choice>
        <mc:Fallback xmlns="">
          <p:pic>
            <p:nvPicPr>
              <p:cNvPr id="9258" name="Ink 9257">
                <a:extLst>
                  <a:ext uri="{FF2B5EF4-FFF2-40B4-BE49-F238E27FC236}">
                    <a16:creationId xmlns:a16="http://schemas.microsoft.com/office/drawing/2014/main" id="{951D1F9F-BBE6-C49D-CAF4-51E64D6D7DC3}"/>
                  </a:ext>
                </a:extLst>
              </p:cNvPr>
              <p:cNvPicPr/>
              <p:nvPr/>
            </p:nvPicPr>
            <p:blipFill>
              <a:blip r:embed="rId12"/>
              <a:stretch>
                <a:fillRect/>
              </a:stretch>
            </p:blipFill>
            <p:spPr>
              <a:xfrm>
                <a:off x="-1552200" y="451031"/>
                <a:ext cx="378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260" name="Ink 9259">
                <a:extLst>
                  <a:ext uri="{FF2B5EF4-FFF2-40B4-BE49-F238E27FC236}">
                    <a16:creationId xmlns:a16="http://schemas.microsoft.com/office/drawing/2014/main" id="{664AFCD4-A9D2-8382-9CCF-406B3D442445}"/>
                  </a:ext>
                </a:extLst>
              </p14:cNvPr>
              <p14:cNvContentPartPr/>
              <p14:nvPr/>
            </p14:nvContentPartPr>
            <p14:xfrm>
              <a:off x="-504600" y="359591"/>
              <a:ext cx="328320" cy="122760"/>
            </p14:xfrm>
          </p:contentPart>
        </mc:Choice>
        <mc:Fallback xmlns="">
          <p:pic>
            <p:nvPicPr>
              <p:cNvPr id="9260" name="Ink 9259">
                <a:extLst>
                  <a:ext uri="{FF2B5EF4-FFF2-40B4-BE49-F238E27FC236}">
                    <a16:creationId xmlns:a16="http://schemas.microsoft.com/office/drawing/2014/main" id="{664AFCD4-A9D2-8382-9CCF-406B3D442445}"/>
                  </a:ext>
                </a:extLst>
              </p:cNvPr>
              <p:cNvPicPr/>
              <p:nvPr/>
            </p:nvPicPr>
            <p:blipFill>
              <a:blip r:embed="rId14"/>
              <a:stretch>
                <a:fillRect/>
              </a:stretch>
            </p:blipFill>
            <p:spPr>
              <a:xfrm>
                <a:off x="-513600" y="350591"/>
                <a:ext cx="345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259" name="Ink 9258">
                <a:extLst>
                  <a:ext uri="{FF2B5EF4-FFF2-40B4-BE49-F238E27FC236}">
                    <a16:creationId xmlns:a16="http://schemas.microsoft.com/office/drawing/2014/main" id="{D4B9F8C2-FE5D-D0B6-EA86-A0C35BCC683F}"/>
                  </a:ext>
                </a:extLst>
              </p14:cNvPr>
              <p14:cNvContentPartPr/>
              <p14:nvPr/>
            </p14:nvContentPartPr>
            <p14:xfrm>
              <a:off x="-1059720" y="355631"/>
              <a:ext cx="578880" cy="204480"/>
            </p14:xfrm>
          </p:contentPart>
        </mc:Choice>
        <mc:Fallback xmlns="">
          <p:pic>
            <p:nvPicPr>
              <p:cNvPr id="9259" name="Ink 9258">
                <a:extLst>
                  <a:ext uri="{FF2B5EF4-FFF2-40B4-BE49-F238E27FC236}">
                    <a16:creationId xmlns:a16="http://schemas.microsoft.com/office/drawing/2014/main" id="{D4B9F8C2-FE5D-D0B6-EA86-A0C35BCC683F}"/>
                  </a:ext>
                </a:extLst>
              </p:cNvPr>
              <p:cNvPicPr/>
              <p:nvPr/>
            </p:nvPicPr>
            <p:blipFill>
              <a:blip r:embed="rId16"/>
              <a:stretch>
                <a:fillRect/>
              </a:stretch>
            </p:blipFill>
            <p:spPr>
              <a:xfrm>
                <a:off x="-1068360" y="346991"/>
                <a:ext cx="5965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264" name="Ink 9263">
                <a:extLst>
                  <a:ext uri="{FF2B5EF4-FFF2-40B4-BE49-F238E27FC236}">
                    <a16:creationId xmlns:a16="http://schemas.microsoft.com/office/drawing/2014/main" id="{588CED68-42CD-37DC-CD31-43517AF67735}"/>
                  </a:ext>
                </a:extLst>
              </p14:cNvPr>
              <p14:cNvContentPartPr/>
              <p14:nvPr/>
            </p14:nvContentPartPr>
            <p14:xfrm>
              <a:off x="-2119200" y="832271"/>
              <a:ext cx="246960" cy="181080"/>
            </p14:xfrm>
          </p:contentPart>
        </mc:Choice>
        <mc:Fallback xmlns="">
          <p:pic>
            <p:nvPicPr>
              <p:cNvPr id="9264" name="Ink 9263">
                <a:extLst>
                  <a:ext uri="{FF2B5EF4-FFF2-40B4-BE49-F238E27FC236}">
                    <a16:creationId xmlns:a16="http://schemas.microsoft.com/office/drawing/2014/main" id="{588CED68-42CD-37DC-CD31-43517AF67735}"/>
                  </a:ext>
                </a:extLst>
              </p:cNvPr>
              <p:cNvPicPr/>
              <p:nvPr/>
            </p:nvPicPr>
            <p:blipFill>
              <a:blip r:embed="rId18"/>
              <a:stretch>
                <a:fillRect/>
              </a:stretch>
            </p:blipFill>
            <p:spPr>
              <a:xfrm>
                <a:off x="-2127840" y="823271"/>
                <a:ext cx="264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65" name="Ink 9264">
                <a:extLst>
                  <a:ext uri="{FF2B5EF4-FFF2-40B4-BE49-F238E27FC236}">
                    <a16:creationId xmlns:a16="http://schemas.microsoft.com/office/drawing/2014/main" id="{769CC031-AAD6-732B-E37E-9BD246A93705}"/>
                  </a:ext>
                </a:extLst>
              </p14:cNvPr>
              <p14:cNvContentPartPr/>
              <p14:nvPr/>
            </p14:nvContentPartPr>
            <p14:xfrm>
              <a:off x="-1678920" y="810311"/>
              <a:ext cx="261720" cy="321480"/>
            </p14:xfrm>
          </p:contentPart>
        </mc:Choice>
        <mc:Fallback xmlns="">
          <p:pic>
            <p:nvPicPr>
              <p:cNvPr id="9265" name="Ink 9264">
                <a:extLst>
                  <a:ext uri="{FF2B5EF4-FFF2-40B4-BE49-F238E27FC236}">
                    <a16:creationId xmlns:a16="http://schemas.microsoft.com/office/drawing/2014/main" id="{769CC031-AAD6-732B-E37E-9BD246A93705}"/>
                  </a:ext>
                </a:extLst>
              </p:cNvPr>
              <p:cNvPicPr/>
              <p:nvPr/>
            </p:nvPicPr>
            <p:blipFill>
              <a:blip r:embed="rId20"/>
              <a:stretch>
                <a:fillRect/>
              </a:stretch>
            </p:blipFill>
            <p:spPr>
              <a:xfrm>
                <a:off x="-1687920" y="801671"/>
                <a:ext cx="2793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266" name="Ink 9265">
                <a:extLst>
                  <a:ext uri="{FF2B5EF4-FFF2-40B4-BE49-F238E27FC236}">
                    <a16:creationId xmlns:a16="http://schemas.microsoft.com/office/drawing/2014/main" id="{E757D0C4-43B7-115D-AF14-51567A55B886}"/>
                  </a:ext>
                </a:extLst>
              </p14:cNvPr>
              <p14:cNvContentPartPr/>
              <p14:nvPr/>
            </p14:nvContentPartPr>
            <p14:xfrm>
              <a:off x="-1351320" y="938831"/>
              <a:ext cx="248400" cy="105480"/>
            </p14:xfrm>
          </p:contentPart>
        </mc:Choice>
        <mc:Fallback xmlns="">
          <p:pic>
            <p:nvPicPr>
              <p:cNvPr id="9266" name="Ink 9265">
                <a:extLst>
                  <a:ext uri="{FF2B5EF4-FFF2-40B4-BE49-F238E27FC236}">
                    <a16:creationId xmlns:a16="http://schemas.microsoft.com/office/drawing/2014/main" id="{E757D0C4-43B7-115D-AF14-51567A55B886}"/>
                  </a:ext>
                </a:extLst>
              </p:cNvPr>
              <p:cNvPicPr/>
              <p:nvPr/>
            </p:nvPicPr>
            <p:blipFill>
              <a:blip r:embed="rId22"/>
              <a:stretch>
                <a:fillRect/>
              </a:stretch>
            </p:blipFill>
            <p:spPr>
              <a:xfrm>
                <a:off x="-1360320" y="930191"/>
                <a:ext cx="26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267" name="Ink 9266">
                <a:extLst>
                  <a:ext uri="{FF2B5EF4-FFF2-40B4-BE49-F238E27FC236}">
                    <a16:creationId xmlns:a16="http://schemas.microsoft.com/office/drawing/2014/main" id="{12F052A6-C14B-746C-BA1B-BC287EA7F2C6}"/>
                  </a:ext>
                </a:extLst>
              </p14:cNvPr>
              <p14:cNvContentPartPr/>
              <p14:nvPr/>
            </p14:nvContentPartPr>
            <p14:xfrm>
              <a:off x="-1003920" y="870791"/>
              <a:ext cx="298080" cy="92160"/>
            </p14:xfrm>
          </p:contentPart>
        </mc:Choice>
        <mc:Fallback xmlns="">
          <p:pic>
            <p:nvPicPr>
              <p:cNvPr id="9267" name="Ink 9266">
                <a:extLst>
                  <a:ext uri="{FF2B5EF4-FFF2-40B4-BE49-F238E27FC236}">
                    <a16:creationId xmlns:a16="http://schemas.microsoft.com/office/drawing/2014/main" id="{12F052A6-C14B-746C-BA1B-BC287EA7F2C6}"/>
                  </a:ext>
                </a:extLst>
              </p:cNvPr>
              <p:cNvPicPr/>
              <p:nvPr/>
            </p:nvPicPr>
            <p:blipFill>
              <a:blip r:embed="rId24"/>
              <a:stretch>
                <a:fillRect/>
              </a:stretch>
            </p:blipFill>
            <p:spPr>
              <a:xfrm>
                <a:off x="-1012920" y="861791"/>
                <a:ext cx="315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268" name="Ink 9267">
                <a:extLst>
                  <a:ext uri="{FF2B5EF4-FFF2-40B4-BE49-F238E27FC236}">
                    <a16:creationId xmlns:a16="http://schemas.microsoft.com/office/drawing/2014/main" id="{17B196AD-CEA3-7B5D-9C7B-602E842E1D1A}"/>
                  </a:ext>
                </a:extLst>
              </p14:cNvPr>
              <p14:cNvContentPartPr/>
              <p14:nvPr/>
            </p14:nvContentPartPr>
            <p14:xfrm>
              <a:off x="-613680" y="890231"/>
              <a:ext cx="589320" cy="87840"/>
            </p14:xfrm>
          </p:contentPart>
        </mc:Choice>
        <mc:Fallback xmlns="">
          <p:pic>
            <p:nvPicPr>
              <p:cNvPr id="9268" name="Ink 9267">
                <a:extLst>
                  <a:ext uri="{FF2B5EF4-FFF2-40B4-BE49-F238E27FC236}">
                    <a16:creationId xmlns:a16="http://schemas.microsoft.com/office/drawing/2014/main" id="{17B196AD-CEA3-7B5D-9C7B-602E842E1D1A}"/>
                  </a:ext>
                </a:extLst>
              </p:cNvPr>
              <p:cNvPicPr/>
              <p:nvPr/>
            </p:nvPicPr>
            <p:blipFill>
              <a:blip r:embed="rId26"/>
              <a:stretch>
                <a:fillRect/>
              </a:stretch>
            </p:blipFill>
            <p:spPr>
              <a:xfrm>
                <a:off x="-622320" y="881231"/>
                <a:ext cx="606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285" name="Ink 9284">
                <a:extLst>
                  <a:ext uri="{FF2B5EF4-FFF2-40B4-BE49-F238E27FC236}">
                    <a16:creationId xmlns:a16="http://schemas.microsoft.com/office/drawing/2014/main" id="{E5A47D2B-B6BE-EB40-6F43-715CC0917B25}"/>
                  </a:ext>
                </a:extLst>
              </p14:cNvPr>
              <p14:cNvContentPartPr/>
              <p14:nvPr/>
            </p14:nvContentPartPr>
            <p14:xfrm>
              <a:off x="-1150800" y="1388831"/>
              <a:ext cx="256320" cy="224640"/>
            </p14:xfrm>
          </p:contentPart>
        </mc:Choice>
        <mc:Fallback xmlns="">
          <p:pic>
            <p:nvPicPr>
              <p:cNvPr id="9285" name="Ink 9284">
                <a:extLst>
                  <a:ext uri="{FF2B5EF4-FFF2-40B4-BE49-F238E27FC236}">
                    <a16:creationId xmlns:a16="http://schemas.microsoft.com/office/drawing/2014/main" id="{E5A47D2B-B6BE-EB40-6F43-715CC0917B25}"/>
                  </a:ext>
                </a:extLst>
              </p:cNvPr>
              <p:cNvPicPr/>
              <p:nvPr/>
            </p:nvPicPr>
            <p:blipFill>
              <a:blip r:embed="rId28"/>
              <a:stretch>
                <a:fillRect/>
              </a:stretch>
            </p:blipFill>
            <p:spPr>
              <a:xfrm>
                <a:off x="-1159800" y="1380191"/>
                <a:ext cx="273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86" name="Ink 9285">
                <a:extLst>
                  <a:ext uri="{FF2B5EF4-FFF2-40B4-BE49-F238E27FC236}">
                    <a16:creationId xmlns:a16="http://schemas.microsoft.com/office/drawing/2014/main" id="{3503B3E2-80B8-19FD-5247-313E6A134187}"/>
                  </a:ext>
                </a:extLst>
              </p14:cNvPr>
              <p14:cNvContentPartPr/>
              <p14:nvPr/>
            </p14:nvContentPartPr>
            <p14:xfrm>
              <a:off x="-841920" y="1359311"/>
              <a:ext cx="639000" cy="354240"/>
            </p14:xfrm>
          </p:contentPart>
        </mc:Choice>
        <mc:Fallback xmlns="">
          <p:pic>
            <p:nvPicPr>
              <p:cNvPr id="9286" name="Ink 9285">
                <a:extLst>
                  <a:ext uri="{FF2B5EF4-FFF2-40B4-BE49-F238E27FC236}">
                    <a16:creationId xmlns:a16="http://schemas.microsoft.com/office/drawing/2014/main" id="{3503B3E2-80B8-19FD-5247-313E6A134187}"/>
                  </a:ext>
                </a:extLst>
              </p:cNvPr>
              <p:cNvPicPr/>
              <p:nvPr/>
            </p:nvPicPr>
            <p:blipFill>
              <a:blip r:embed="rId30"/>
              <a:stretch>
                <a:fillRect/>
              </a:stretch>
            </p:blipFill>
            <p:spPr>
              <a:xfrm>
                <a:off x="-850560" y="1350671"/>
                <a:ext cx="6566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95" name="Ink 9294">
                <a:extLst>
                  <a:ext uri="{FF2B5EF4-FFF2-40B4-BE49-F238E27FC236}">
                    <a16:creationId xmlns:a16="http://schemas.microsoft.com/office/drawing/2014/main" id="{2C72FBD7-0A68-9820-4973-BC24224C7E83}"/>
                  </a:ext>
                </a:extLst>
              </p14:cNvPr>
              <p14:cNvContentPartPr/>
              <p14:nvPr/>
            </p14:nvContentPartPr>
            <p14:xfrm>
              <a:off x="-1227840" y="1990031"/>
              <a:ext cx="442800" cy="185040"/>
            </p14:xfrm>
          </p:contentPart>
        </mc:Choice>
        <mc:Fallback xmlns="">
          <p:pic>
            <p:nvPicPr>
              <p:cNvPr id="9295" name="Ink 9294">
                <a:extLst>
                  <a:ext uri="{FF2B5EF4-FFF2-40B4-BE49-F238E27FC236}">
                    <a16:creationId xmlns:a16="http://schemas.microsoft.com/office/drawing/2014/main" id="{2C72FBD7-0A68-9820-4973-BC24224C7E83}"/>
                  </a:ext>
                </a:extLst>
              </p:cNvPr>
              <p:cNvPicPr/>
              <p:nvPr/>
            </p:nvPicPr>
            <p:blipFill>
              <a:blip r:embed="rId32"/>
              <a:stretch>
                <a:fillRect/>
              </a:stretch>
            </p:blipFill>
            <p:spPr>
              <a:xfrm>
                <a:off x="-1236840" y="1981031"/>
                <a:ext cx="460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296" name="Ink 9295">
                <a:extLst>
                  <a:ext uri="{FF2B5EF4-FFF2-40B4-BE49-F238E27FC236}">
                    <a16:creationId xmlns:a16="http://schemas.microsoft.com/office/drawing/2014/main" id="{2B389EA8-04B0-A13A-D683-1F6B32395B1A}"/>
                  </a:ext>
                </a:extLst>
              </p14:cNvPr>
              <p14:cNvContentPartPr/>
              <p14:nvPr/>
            </p14:nvContentPartPr>
            <p14:xfrm>
              <a:off x="-1230360" y="1990751"/>
              <a:ext cx="478440" cy="129600"/>
            </p14:xfrm>
          </p:contentPart>
        </mc:Choice>
        <mc:Fallback xmlns="">
          <p:pic>
            <p:nvPicPr>
              <p:cNvPr id="9296" name="Ink 9295">
                <a:extLst>
                  <a:ext uri="{FF2B5EF4-FFF2-40B4-BE49-F238E27FC236}">
                    <a16:creationId xmlns:a16="http://schemas.microsoft.com/office/drawing/2014/main" id="{2B389EA8-04B0-A13A-D683-1F6B32395B1A}"/>
                  </a:ext>
                </a:extLst>
              </p:cNvPr>
              <p:cNvPicPr/>
              <p:nvPr/>
            </p:nvPicPr>
            <p:blipFill>
              <a:blip r:embed="rId34"/>
              <a:stretch>
                <a:fillRect/>
              </a:stretch>
            </p:blipFill>
            <p:spPr>
              <a:xfrm>
                <a:off x="-1239360" y="1981751"/>
                <a:ext cx="496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297" name="Ink 9296">
                <a:extLst>
                  <a:ext uri="{FF2B5EF4-FFF2-40B4-BE49-F238E27FC236}">
                    <a16:creationId xmlns:a16="http://schemas.microsoft.com/office/drawing/2014/main" id="{F8EFBD2E-243A-03FD-1288-64E427D991FA}"/>
                  </a:ext>
                </a:extLst>
              </p14:cNvPr>
              <p14:cNvContentPartPr/>
              <p14:nvPr/>
            </p14:nvContentPartPr>
            <p14:xfrm>
              <a:off x="-672000" y="1925231"/>
              <a:ext cx="216000" cy="203760"/>
            </p14:xfrm>
          </p:contentPart>
        </mc:Choice>
        <mc:Fallback xmlns="">
          <p:pic>
            <p:nvPicPr>
              <p:cNvPr id="9297" name="Ink 9296">
                <a:extLst>
                  <a:ext uri="{FF2B5EF4-FFF2-40B4-BE49-F238E27FC236}">
                    <a16:creationId xmlns:a16="http://schemas.microsoft.com/office/drawing/2014/main" id="{F8EFBD2E-243A-03FD-1288-64E427D991FA}"/>
                  </a:ext>
                </a:extLst>
              </p:cNvPr>
              <p:cNvPicPr/>
              <p:nvPr/>
            </p:nvPicPr>
            <p:blipFill>
              <a:blip r:embed="rId36"/>
              <a:stretch>
                <a:fillRect/>
              </a:stretch>
            </p:blipFill>
            <p:spPr>
              <a:xfrm>
                <a:off x="-680640" y="1916591"/>
                <a:ext cx="233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298" name="Ink 9297">
                <a:extLst>
                  <a:ext uri="{FF2B5EF4-FFF2-40B4-BE49-F238E27FC236}">
                    <a16:creationId xmlns:a16="http://schemas.microsoft.com/office/drawing/2014/main" id="{B0E66CAE-1649-F252-38C4-B749ABD21B22}"/>
                  </a:ext>
                </a:extLst>
              </p14:cNvPr>
              <p14:cNvContentPartPr/>
              <p14:nvPr/>
            </p14:nvContentPartPr>
            <p14:xfrm>
              <a:off x="-322440" y="1968071"/>
              <a:ext cx="207360" cy="296280"/>
            </p14:xfrm>
          </p:contentPart>
        </mc:Choice>
        <mc:Fallback xmlns="">
          <p:pic>
            <p:nvPicPr>
              <p:cNvPr id="9298" name="Ink 9297">
                <a:extLst>
                  <a:ext uri="{FF2B5EF4-FFF2-40B4-BE49-F238E27FC236}">
                    <a16:creationId xmlns:a16="http://schemas.microsoft.com/office/drawing/2014/main" id="{B0E66CAE-1649-F252-38C4-B749ABD21B22}"/>
                  </a:ext>
                </a:extLst>
              </p:cNvPr>
              <p:cNvPicPr/>
              <p:nvPr/>
            </p:nvPicPr>
            <p:blipFill>
              <a:blip r:embed="rId38"/>
              <a:stretch>
                <a:fillRect/>
              </a:stretch>
            </p:blipFill>
            <p:spPr>
              <a:xfrm>
                <a:off x="-331080" y="1959431"/>
                <a:ext cx="225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306" name="Ink 9305">
                <a:extLst>
                  <a:ext uri="{FF2B5EF4-FFF2-40B4-BE49-F238E27FC236}">
                    <a16:creationId xmlns:a16="http://schemas.microsoft.com/office/drawing/2014/main" id="{391EB256-792D-738F-A907-568C3C5DC5BA}"/>
                  </a:ext>
                </a:extLst>
              </p14:cNvPr>
              <p14:cNvContentPartPr/>
              <p14:nvPr/>
            </p14:nvContentPartPr>
            <p14:xfrm>
              <a:off x="-44520" y="2416271"/>
              <a:ext cx="16920" cy="65520"/>
            </p14:xfrm>
          </p:contentPart>
        </mc:Choice>
        <mc:Fallback xmlns="">
          <p:pic>
            <p:nvPicPr>
              <p:cNvPr id="9306" name="Ink 9305">
                <a:extLst>
                  <a:ext uri="{FF2B5EF4-FFF2-40B4-BE49-F238E27FC236}">
                    <a16:creationId xmlns:a16="http://schemas.microsoft.com/office/drawing/2014/main" id="{391EB256-792D-738F-A907-568C3C5DC5BA}"/>
                  </a:ext>
                </a:extLst>
              </p:cNvPr>
              <p:cNvPicPr/>
              <p:nvPr/>
            </p:nvPicPr>
            <p:blipFill>
              <a:blip r:embed="rId40"/>
              <a:stretch>
                <a:fillRect/>
              </a:stretch>
            </p:blipFill>
            <p:spPr>
              <a:xfrm>
                <a:off x="-53160" y="2407271"/>
                <a:ext cx="34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304" name="Ink 9303">
                <a:extLst>
                  <a:ext uri="{FF2B5EF4-FFF2-40B4-BE49-F238E27FC236}">
                    <a16:creationId xmlns:a16="http://schemas.microsoft.com/office/drawing/2014/main" id="{B5AA19C5-4ABF-E457-B6A6-E1B9F32D6F42}"/>
                  </a:ext>
                </a:extLst>
              </p14:cNvPr>
              <p14:cNvContentPartPr/>
              <p14:nvPr/>
            </p14:nvContentPartPr>
            <p14:xfrm>
              <a:off x="-638520" y="2672591"/>
              <a:ext cx="262080" cy="164160"/>
            </p14:xfrm>
          </p:contentPart>
        </mc:Choice>
        <mc:Fallback xmlns="">
          <p:pic>
            <p:nvPicPr>
              <p:cNvPr id="9304" name="Ink 9303">
                <a:extLst>
                  <a:ext uri="{FF2B5EF4-FFF2-40B4-BE49-F238E27FC236}">
                    <a16:creationId xmlns:a16="http://schemas.microsoft.com/office/drawing/2014/main" id="{B5AA19C5-4ABF-E457-B6A6-E1B9F32D6F42}"/>
                  </a:ext>
                </a:extLst>
              </p:cNvPr>
              <p:cNvPicPr/>
              <p:nvPr/>
            </p:nvPicPr>
            <p:blipFill>
              <a:blip r:embed="rId42"/>
              <a:stretch>
                <a:fillRect/>
              </a:stretch>
            </p:blipFill>
            <p:spPr>
              <a:xfrm>
                <a:off x="-647160" y="2663951"/>
                <a:ext cx="279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303" name="Ink 9302">
                <a:extLst>
                  <a:ext uri="{FF2B5EF4-FFF2-40B4-BE49-F238E27FC236}">
                    <a16:creationId xmlns:a16="http://schemas.microsoft.com/office/drawing/2014/main" id="{4F564E6E-6359-A7AB-61BD-D0F808BEFB49}"/>
                  </a:ext>
                </a:extLst>
              </p14:cNvPr>
              <p14:cNvContentPartPr/>
              <p14:nvPr/>
            </p14:nvContentPartPr>
            <p14:xfrm>
              <a:off x="-1069080" y="2665391"/>
              <a:ext cx="291600" cy="187560"/>
            </p14:xfrm>
          </p:contentPart>
        </mc:Choice>
        <mc:Fallback xmlns="">
          <p:pic>
            <p:nvPicPr>
              <p:cNvPr id="9303" name="Ink 9302">
                <a:extLst>
                  <a:ext uri="{FF2B5EF4-FFF2-40B4-BE49-F238E27FC236}">
                    <a16:creationId xmlns:a16="http://schemas.microsoft.com/office/drawing/2014/main" id="{4F564E6E-6359-A7AB-61BD-D0F808BEFB49}"/>
                  </a:ext>
                </a:extLst>
              </p:cNvPr>
              <p:cNvPicPr/>
              <p:nvPr/>
            </p:nvPicPr>
            <p:blipFill>
              <a:blip r:embed="rId44"/>
              <a:stretch>
                <a:fillRect/>
              </a:stretch>
            </p:blipFill>
            <p:spPr>
              <a:xfrm>
                <a:off x="-1077720" y="2656751"/>
                <a:ext cx="3092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302" name="Ink 9301">
                <a:extLst>
                  <a:ext uri="{FF2B5EF4-FFF2-40B4-BE49-F238E27FC236}">
                    <a16:creationId xmlns:a16="http://schemas.microsoft.com/office/drawing/2014/main" id="{58AE9D42-10DD-DB4A-9C74-3DE6262872C6}"/>
                  </a:ext>
                </a:extLst>
              </p14:cNvPr>
              <p14:cNvContentPartPr/>
              <p14:nvPr/>
            </p14:nvContentPartPr>
            <p14:xfrm>
              <a:off x="-1460040" y="2566751"/>
              <a:ext cx="433440" cy="372960"/>
            </p14:xfrm>
          </p:contentPart>
        </mc:Choice>
        <mc:Fallback xmlns="">
          <p:pic>
            <p:nvPicPr>
              <p:cNvPr id="9302" name="Ink 9301">
                <a:extLst>
                  <a:ext uri="{FF2B5EF4-FFF2-40B4-BE49-F238E27FC236}">
                    <a16:creationId xmlns:a16="http://schemas.microsoft.com/office/drawing/2014/main" id="{58AE9D42-10DD-DB4A-9C74-3DE6262872C6}"/>
                  </a:ext>
                </a:extLst>
              </p:cNvPr>
              <p:cNvPicPr/>
              <p:nvPr/>
            </p:nvPicPr>
            <p:blipFill>
              <a:blip r:embed="rId46"/>
              <a:stretch>
                <a:fillRect/>
              </a:stretch>
            </p:blipFill>
            <p:spPr>
              <a:xfrm>
                <a:off x="-1469040" y="2557751"/>
                <a:ext cx="451080" cy="3906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a:extLst>
              <a:ext uri="{FF2B5EF4-FFF2-40B4-BE49-F238E27FC236}">
                <a16:creationId xmlns:a16="http://schemas.microsoft.com/office/drawing/2014/main" id="{96795C8C-8583-4EA4-BD6B-6074C8288564}"/>
              </a:ext>
            </a:extLst>
          </p:cNvPr>
          <p:cNvGrpSpPr>
            <a:grpSpLocks/>
          </p:cNvGrpSpPr>
          <p:nvPr/>
        </p:nvGrpSpPr>
        <p:grpSpPr bwMode="auto">
          <a:xfrm>
            <a:off x="0" y="228600"/>
            <a:ext cx="8839200" cy="6386513"/>
            <a:chOff x="48" y="144"/>
            <a:chExt cx="5568" cy="4023"/>
          </a:xfrm>
        </p:grpSpPr>
        <p:graphicFrame>
          <p:nvGraphicFramePr>
            <p:cNvPr id="11267" name="Object 2">
              <a:extLst>
                <a:ext uri="{FF2B5EF4-FFF2-40B4-BE49-F238E27FC236}">
                  <a16:creationId xmlns:a16="http://schemas.microsoft.com/office/drawing/2014/main" id="{93EA0455-CF6D-4620-A468-8D58F1A75944}"/>
                </a:ext>
              </a:extLst>
            </p:cNvPr>
            <p:cNvGraphicFramePr>
              <a:graphicFrameLocks noChangeAspect="1"/>
            </p:cNvGraphicFramePr>
            <p:nvPr/>
          </p:nvGraphicFramePr>
          <p:xfrm>
            <a:off x="96" y="624"/>
            <a:ext cx="673" cy="726"/>
          </p:xfrm>
          <a:graphic>
            <a:graphicData uri="http://schemas.openxmlformats.org/presentationml/2006/ole">
              <mc:AlternateContent xmlns:mc="http://schemas.openxmlformats.org/markup-compatibility/2006">
                <mc:Choice xmlns:v="urn:schemas-microsoft-com:vml" Requires="v">
                  <p:oleObj name="Clip" r:id="rId3" imgW="1704442" imgH="1839773" progId="MS_ClipArt_Gallery.2">
                    <p:embed/>
                  </p:oleObj>
                </mc:Choice>
                <mc:Fallback>
                  <p:oleObj name="Clip" r:id="rId3" imgW="1704442" imgH="1839773" progId="MS_ClipArt_Gallery.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624"/>
                          <a:ext cx="673" cy="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3">
              <a:extLst>
                <a:ext uri="{FF2B5EF4-FFF2-40B4-BE49-F238E27FC236}">
                  <a16:creationId xmlns:a16="http://schemas.microsoft.com/office/drawing/2014/main" id="{0F94729E-3CE2-45B1-ABEE-61390FD93E4F}"/>
                </a:ext>
              </a:extLst>
            </p:cNvPr>
            <p:cNvGraphicFramePr>
              <a:graphicFrameLocks noChangeAspect="1"/>
            </p:cNvGraphicFramePr>
            <p:nvPr/>
          </p:nvGraphicFramePr>
          <p:xfrm>
            <a:off x="576" y="1728"/>
            <a:ext cx="535" cy="466"/>
          </p:xfrm>
          <a:graphic>
            <a:graphicData uri="http://schemas.openxmlformats.org/presentationml/2006/ole">
              <mc:AlternateContent xmlns:mc="http://schemas.openxmlformats.org/markup-compatibility/2006">
                <mc:Choice xmlns:v="urn:schemas-microsoft-com:vml" Requires="v">
                  <p:oleObj name="Clip" r:id="rId5" imgW="3983525" imgH="3468986" progId="MS_ClipArt_Gallery.2">
                    <p:embed/>
                  </p:oleObj>
                </mc:Choice>
                <mc:Fallback>
                  <p:oleObj name="Clip" r:id="rId5" imgW="3983525" imgH="3468986"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1728"/>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4">
              <a:extLst>
                <a:ext uri="{FF2B5EF4-FFF2-40B4-BE49-F238E27FC236}">
                  <a16:creationId xmlns:a16="http://schemas.microsoft.com/office/drawing/2014/main" id="{6FF73675-3C63-4247-8F42-EB9976A6239F}"/>
                </a:ext>
              </a:extLst>
            </p:cNvPr>
            <p:cNvGraphicFramePr>
              <a:graphicFrameLocks noChangeAspect="1"/>
            </p:cNvGraphicFramePr>
            <p:nvPr/>
          </p:nvGraphicFramePr>
          <p:xfrm>
            <a:off x="48" y="2496"/>
            <a:ext cx="673" cy="726"/>
          </p:xfrm>
          <a:graphic>
            <a:graphicData uri="http://schemas.openxmlformats.org/presentationml/2006/ole">
              <mc:AlternateContent xmlns:mc="http://schemas.openxmlformats.org/markup-compatibility/2006">
                <mc:Choice xmlns:v="urn:schemas-microsoft-com:vml" Requires="v">
                  <p:oleObj name="Clip" r:id="rId7" imgW="1704442" imgH="1839773" progId="MS_ClipArt_Gallery.2">
                    <p:embed/>
                  </p:oleObj>
                </mc:Choice>
                <mc:Fallback>
                  <p:oleObj name="Clip" r:id="rId7" imgW="1704442" imgH="1839773"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2496"/>
                          <a:ext cx="673" cy="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0" name="Picture 6" descr="server">
              <a:extLst>
                <a:ext uri="{FF2B5EF4-FFF2-40B4-BE49-F238E27FC236}">
                  <a16:creationId xmlns:a16="http://schemas.microsoft.com/office/drawing/2014/main" id="{1437EAF4-E780-465F-AD3A-AAD3DEABB7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1680"/>
              <a:ext cx="294"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71" name="Object 5">
              <a:extLst>
                <a:ext uri="{FF2B5EF4-FFF2-40B4-BE49-F238E27FC236}">
                  <a16:creationId xmlns:a16="http://schemas.microsoft.com/office/drawing/2014/main" id="{CBEB32D9-96EF-464C-B324-C3E211E5AE2C}"/>
                </a:ext>
              </a:extLst>
            </p:cNvPr>
            <p:cNvGraphicFramePr>
              <a:graphicFrameLocks noChangeAspect="1"/>
            </p:cNvGraphicFramePr>
            <p:nvPr/>
          </p:nvGraphicFramePr>
          <p:xfrm>
            <a:off x="4943" y="3216"/>
            <a:ext cx="673" cy="726"/>
          </p:xfrm>
          <a:graphic>
            <a:graphicData uri="http://schemas.openxmlformats.org/presentationml/2006/ole">
              <mc:AlternateContent xmlns:mc="http://schemas.openxmlformats.org/markup-compatibility/2006">
                <mc:Choice xmlns:v="urn:schemas-microsoft-com:vml" Requires="v">
                  <p:oleObj name="Clip" r:id="rId9" imgW="1704442" imgH="1839773" progId="MS_ClipArt_Gallery.2">
                    <p:embed/>
                  </p:oleObj>
                </mc:Choice>
                <mc:Fallback>
                  <p:oleObj name="Clip" r:id="rId9" imgW="1704442" imgH="1839773"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 y="3216"/>
                          <a:ext cx="673" cy="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2" name="Picture 8" descr="server">
              <a:extLst>
                <a:ext uri="{FF2B5EF4-FFF2-40B4-BE49-F238E27FC236}">
                  <a16:creationId xmlns:a16="http://schemas.microsoft.com/office/drawing/2014/main" id="{1147D48C-77E0-44E9-9F83-D7CBECCFBA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2304"/>
              <a:ext cx="341"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Line 9">
              <a:extLst>
                <a:ext uri="{FF2B5EF4-FFF2-40B4-BE49-F238E27FC236}">
                  <a16:creationId xmlns:a16="http://schemas.microsoft.com/office/drawing/2014/main" id="{4265F1CB-514A-42D2-89B5-FCDFE1888CB0}"/>
                </a:ext>
              </a:extLst>
            </p:cNvPr>
            <p:cNvSpPr>
              <a:spLocks noChangeShapeType="1"/>
            </p:cNvSpPr>
            <p:nvPr/>
          </p:nvSpPr>
          <p:spPr bwMode="auto">
            <a:xfrm>
              <a:off x="1537" y="1341"/>
              <a:ext cx="26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274" name="Line 10">
              <a:extLst>
                <a:ext uri="{FF2B5EF4-FFF2-40B4-BE49-F238E27FC236}">
                  <a16:creationId xmlns:a16="http://schemas.microsoft.com/office/drawing/2014/main" id="{133F9D09-F41E-4201-9182-FF9105ED50D4}"/>
                </a:ext>
              </a:extLst>
            </p:cNvPr>
            <p:cNvSpPr>
              <a:spLocks noChangeShapeType="1"/>
            </p:cNvSpPr>
            <p:nvPr/>
          </p:nvSpPr>
          <p:spPr bwMode="auto">
            <a:xfrm>
              <a:off x="1152" y="1968"/>
              <a:ext cx="14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aphicFrame>
          <p:nvGraphicFramePr>
            <p:cNvPr id="11275" name="Object 6">
              <a:extLst>
                <a:ext uri="{FF2B5EF4-FFF2-40B4-BE49-F238E27FC236}">
                  <a16:creationId xmlns:a16="http://schemas.microsoft.com/office/drawing/2014/main" id="{D2E5F639-6D39-4356-8BCF-C4527ED0E575}"/>
                </a:ext>
              </a:extLst>
            </p:cNvPr>
            <p:cNvGraphicFramePr>
              <a:graphicFrameLocks noChangeAspect="1"/>
            </p:cNvGraphicFramePr>
            <p:nvPr/>
          </p:nvGraphicFramePr>
          <p:xfrm>
            <a:off x="1056" y="2352"/>
            <a:ext cx="535" cy="466"/>
          </p:xfrm>
          <a:graphic>
            <a:graphicData uri="http://schemas.openxmlformats.org/presentationml/2006/ole">
              <mc:AlternateContent xmlns:mc="http://schemas.openxmlformats.org/markup-compatibility/2006">
                <mc:Choice xmlns:v="urn:schemas-microsoft-com:vml" Requires="v">
                  <p:oleObj name="Clip" r:id="rId10" imgW="3983525" imgH="3468986" progId="MS_ClipArt_Gallery.2">
                    <p:embed/>
                  </p:oleObj>
                </mc:Choice>
                <mc:Fallback>
                  <p:oleObj name="Clip" r:id="rId10" imgW="3983525" imgH="3468986" progId="MS_ClipArt_Gallery.2">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352"/>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6" name="Line 12">
              <a:extLst>
                <a:ext uri="{FF2B5EF4-FFF2-40B4-BE49-F238E27FC236}">
                  <a16:creationId xmlns:a16="http://schemas.microsoft.com/office/drawing/2014/main" id="{24388EEE-02D2-4625-B491-A22EC991727E}"/>
                </a:ext>
              </a:extLst>
            </p:cNvPr>
            <p:cNvSpPr>
              <a:spLocks noChangeShapeType="1"/>
            </p:cNvSpPr>
            <p:nvPr/>
          </p:nvSpPr>
          <p:spPr bwMode="auto">
            <a:xfrm>
              <a:off x="1680" y="2592"/>
              <a:ext cx="25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277" name="Line 13">
              <a:extLst>
                <a:ext uri="{FF2B5EF4-FFF2-40B4-BE49-F238E27FC236}">
                  <a16:creationId xmlns:a16="http://schemas.microsoft.com/office/drawing/2014/main" id="{D4F85599-0109-4A33-850B-50E33C2DADBD}"/>
                </a:ext>
              </a:extLst>
            </p:cNvPr>
            <p:cNvSpPr>
              <a:spLocks noChangeShapeType="1"/>
            </p:cNvSpPr>
            <p:nvPr/>
          </p:nvSpPr>
          <p:spPr bwMode="auto">
            <a:xfrm>
              <a:off x="1776" y="3600"/>
              <a:ext cx="20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pic>
          <p:nvPicPr>
            <p:cNvPr id="11278" name="Picture 14">
              <a:extLst>
                <a:ext uri="{FF2B5EF4-FFF2-40B4-BE49-F238E27FC236}">
                  <a16:creationId xmlns:a16="http://schemas.microsoft.com/office/drawing/2014/main" id="{D2E274A2-1F62-4257-9B91-2521B6FFE5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0" y="1728"/>
              <a:ext cx="624"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1279" name="Text Box 15">
              <a:extLst>
                <a:ext uri="{FF2B5EF4-FFF2-40B4-BE49-F238E27FC236}">
                  <a16:creationId xmlns:a16="http://schemas.microsoft.com/office/drawing/2014/main" id="{15194932-15B3-401E-8B85-337932D2FB5A}"/>
                </a:ext>
              </a:extLst>
            </p:cNvPr>
            <p:cNvSpPr txBox="1">
              <a:spLocks noChangeArrowheads="1"/>
            </p:cNvSpPr>
            <p:nvPr/>
          </p:nvSpPr>
          <p:spPr bwMode="auto">
            <a:xfrm>
              <a:off x="1680" y="1104"/>
              <a:ext cx="10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Mobile worker</a:t>
              </a:r>
            </a:p>
          </p:txBody>
        </p:sp>
        <p:sp>
          <p:nvSpPr>
            <p:cNvPr id="11280" name="Text Box 16">
              <a:extLst>
                <a:ext uri="{FF2B5EF4-FFF2-40B4-BE49-F238E27FC236}">
                  <a16:creationId xmlns:a16="http://schemas.microsoft.com/office/drawing/2014/main" id="{D6EA93D7-A7D8-4C82-86DA-CB227B74231C}"/>
                </a:ext>
              </a:extLst>
            </p:cNvPr>
            <p:cNvSpPr txBox="1">
              <a:spLocks noChangeArrowheads="1"/>
            </p:cNvSpPr>
            <p:nvPr/>
          </p:nvSpPr>
          <p:spPr bwMode="auto">
            <a:xfrm>
              <a:off x="1872" y="1536"/>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Web site</a:t>
              </a:r>
            </a:p>
          </p:txBody>
        </p:sp>
        <p:sp>
          <p:nvSpPr>
            <p:cNvPr id="11281" name="Text Box 17">
              <a:extLst>
                <a:ext uri="{FF2B5EF4-FFF2-40B4-BE49-F238E27FC236}">
                  <a16:creationId xmlns:a16="http://schemas.microsoft.com/office/drawing/2014/main" id="{FD1CF7D9-45A6-4606-A410-0AB854B36A75}"/>
                </a:ext>
              </a:extLst>
            </p:cNvPr>
            <p:cNvSpPr txBox="1">
              <a:spLocks noChangeArrowheads="1"/>
            </p:cNvSpPr>
            <p:nvPr/>
          </p:nvSpPr>
          <p:spPr bwMode="auto">
            <a:xfrm>
              <a:off x="240" y="432"/>
              <a:ext cx="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Hacker</a:t>
              </a:r>
            </a:p>
          </p:txBody>
        </p:sp>
        <p:sp>
          <p:nvSpPr>
            <p:cNvPr id="11282" name="Text Box 18">
              <a:extLst>
                <a:ext uri="{FF2B5EF4-FFF2-40B4-BE49-F238E27FC236}">
                  <a16:creationId xmlns:a16="http://schemas.microsoft.com/office/drawing/2014/main" id="{2F817DD5-89F7-4B8E-BFEF-ADA8CDA627A0}"/>
                </a:ext>
              </a:extLst>
            </p:cNvPr>
            <p:cNvSpPr txBox="1">
              <a:spLocks noChangeArrowheads="1"/>
            </p:cNvSpPr>
            <p:nvPr/>
          </p:nvSpPr>
          <p:spPr bwMode="auto">
            <a:xfrm>
              <a:off x="96" y="3216"/>
              <a:ext cx="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Hacker</a:t>
              </a:r>
            </a:p>
          </p:txBody>
        </p:sp>
        <p:sp>
          <p:nvSpPr>
            <p:cNvPr id="11283" name="Text Box 19">
              <a:extLst>
                <a:ext uri="{FF2B5EF4-FFF2-40B4-BE49-F238E27FC236}">
                  <a16:creationId xmlns:a16="http://schemas.microsoft.com/office/drawing/2014/main" id="{9068B72B-3DF1-41D9-AF10-A7C872E968DA}"/>
                </a:ext>
              </a:extLst>
            </p:cNvPr>
            <p:cNvSpPr txBox="1">
              <a:spLocks noChangeArrowheads="1"/>
            </p:cNvSpPr>
            <p:nvPr/>
          </p:nvSpPr>
          <p:spPr bwMode="auto">
            <a:xfrm>
              <a:off x="1776" y="2592"/>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Supplier</a:t>
              </a:r>
            </a:p>
          </p:txBody>
        </p:sp>
        <p:sp>
          <p:nvSpPr>
            <p:cNvPr id="11284" name="Text Box 20">
              <a:extLst>
                <a:ext uri="{FF2B5EF4-FFF2-40B4-BE49-F238E27FC236}">
                  <a16:creationId xmlns:a16="http://schemas.microsoft.com/office/drawing/2014/main" id="{278ED67E-3F02-47E3-99C7-4DE75F8D5C82}"/>
                </a:ext>
              </a:extLst>
            </p:cNvPr>
            <p:cNvSpPr txBox="1">
              <a:spLocks noChangeArrowheads="1"/>
            </p:cNvSpPr>
            <p:nvPr/>
          </p:nvSpPr>
          <p:spPr bwMode="auto">
            <a:xfrm>
              <a:off x="1824" y="3600"/>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Branch Office</a:t>
              </a:r>
            </a:p>
          </p:txBody>
        </p:sp>
        <p:graphicFrame>
          <p:nvGraphicFramePr>
            <p:cNvPr id="11285" name="Object 7">
              <a:extLst>
                <a:ext uri="{FF2B5EF4-FFF2-40B4-BE49-F238E27FC236}">
                  <a16:creationId xmlns:a16="http://schemas.microsoft.com/office/drawing/2014/main" id="{14BF3B8E-9B8A-4AD0-A489-CFA52D665B25}"/>
                </a:ext>
              </a:extLst>
            </p:cNvPr>
            <p:cNvGraphicFramePr>
              <a:graphicFrameLocks noChangeAspect="1"/>
            </p:cNvGraphicFramePr>
            <p:nvPr/>
          </p:nvGraphicFramePr>
          <p:xfrm>
            <a:off x="1440" y="3408"/>
            <a:ext cx="406" cy="463"/>
          </p:xfrm>
          <a:graphic>
            <a:graphicData uri="http://schemas.openxmlformats.org/presentationml/2006/ole">
              <mc:AlternateContent xmlns:mc="http://schemas.openxmlformats.org/markup-compatibility/2006">
                <mc:Choice xmlns:v="urn:schemas-microsoft-com:vml" Requires="v">
                  <p:oleObj name="Clip" r:id="rId12" imgW="519430" imgH="592455" progId="MS_ClipArt_Gallery.2">
                    <p:embed/>
                  </p:oleObj>
                </mc:Choice>
                <mc:Fallback>
                  <p:oleObj name="Clip" r:id="rId12" imgW="519430" imgH="592455" progId="MS_ClipArt_Gallery.2">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0" y="3408"/>
                          <a:ext cx="406"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6" name="Object 8">
              <a:extLst>
                <a:ext uri="{FF2B5EF4-FFF2-40B4-BE49-F238E27FC236}">
                  <a16:creationId xmlns:a16="http://schemas.microsoft.com/office/drawing/2014/main" id="{B73C94A3-E999-4EC2-BF14-A6A6BA87492C}"/>
                </a:ext>
              </a:extLst>
            </p:cNvPr>
            <p:cNvGraphicFramePr>
              <a:graphicFrameLocks noChangeAspect="1"/>
            </p:cNvGraphicFramePr>
            <p:nvPr/>
          </p:nvGraphicFramePr>
          <p:xfrm>
            <a:off x="768" y="1776"/>
            <a:ext cx="535" cy="466"/>
          </p:xfrm>
          <a:graphic>
            <a:graphicData uri="http://schemas.openxmlformats.org/presentationml/2006/ole">
              <mc:AlternateContent xmlns:mc="http://schemas.openxmlformats.org/markup-compatibility/2006">
                <mc:Choice xmlns:v="urn:schemas-microsoft-com:vml" Requires="v">
                  <p:oleObj name="Clip" r:id="rId14" imgW="3983525" imgH="3468986" progId="MS_ClipArt_Gallery.2">
                    <p:embed/>
                  </p:oleObj>
                </mc:Choice>
                <mc:Fallback>
                  <p:oleObj name="Clip" r:id="rId14" imgW="3983525" imgH="3468986" progId="MS_ClipArt_Gallery.2">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1776"/>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7" name="Object 9">
              <a:extLst>
                <a:ext uri="{FF2B5EF4-FFF2-40B4-BE49-F238E27FC236}">
                  <a16:creationId xmlns:a16="http://schemas.microsoft.com/office/drawing/2014/main" id="{5F85B3E7-6C1F-43FD-A8B1-A1C060ADFA62}"/>
                </a:ext>
              </a:extLst>
            </p:cNvPr>
            <p:cNvGraphicFramePr>
              <a:graphicFrameLocks noChangeAspect="1"/>
            </p:cNvGraphicFramePr>
            <p:nvPr/>
          </p:nvGraphicFramePr>
          <p:xfrm>
            <a:off x="1152" y="1104"/>
            <a:ext cx="535" cy="466"/>
          </p:xfrm>
          <a:graphic>
            <a:graphicData uri="http://schemas.openxmlformats.org/presentationml/2006/ole">
              <mc:AlternateContent xmlns:mc="http://schemas.openxmlformats.org/markup-compatibility/2006">
                <mc:Choice xmlns:v="urn:schemas-microsoft-com:vml" Requires="v">
                  <p:oleObj name="Clip" r:id="rId15" imgW="3983525" imgH="3468986" progId="MS_ClipArt_Gallery.2">
                    <p:embed/>
                  </p:oleObj>
                </mc:Choice>
                <mc:Fallback>
                  <p:oleObj name="Clip" r:id="rId15" imgW="3983525" imgH="3468986"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1104"/>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8" name="Object 10">
              <a:extLst>
                <a:ext uri="{FF2B5EF4-FFF2-40B4-BE49-F238E27FC236}">
                  <a16:creationId xmlns:a16="http://schemas.microsoft.com/office/drawing/2014/main" id="{42351513-69B1-43AD-ACA3-0856E1544BE8}"/>
                </a:ext>
              </a:extLst>
            </p:cNvPr>
            <p:cNvGraphicFramePr>
              <a:graphicFrameLocks noChangeAspect="1"/>
            </p:cNvGraphicFramePr>
            <p:nvPr/>
          </p:nvGraphicFramePr>
          <p:xfrm>
            <a:off x="3024" y="672"/>
            <a:ext cx="624" cy="3264"/>
          </p:xfrm>
          <a:graphic>
            <a:graphicData uri="http://schemas.openxmlformats.org/presentationml/2006/ole">
              <mc:AlternateContent xmlns:mc="http://schemas.openxmlformats.org/markup-compatibility/2006">
                <mc:Choice xmlns:v="urn:schemas-microsoft-com:vml" Requires="v">
                  <p:oleObj name="Clip" r:id="rId16" imgW="3032125" imgH="4533900" progId="MS_ClipArt_Gallery.2">
                    <p:embed/>
                  </p:oleObj>
                </mc:Choice>
                <mc:Fallback>
                  <p:oleObj name="Clip" r:id="rId16" imgW="3032125" imgH="4533900" progId="MS_ClipArt_Gallery.2">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4" y="672"/>
                          <a:ext cx="624" cy="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9" name="Object 11">
              <a:extLst>
                <a:ext uri="{FF2B5EF4-FFF2-40B4-BE49-F238E27FC236}">
                  <a16:creationId xmlns:a16="http://schemas.microsoft.com/office/drawing/2014/main" id="{E8573933-0ADC-4774-82EC-6A6FEB14F601}"/>
                </a:ext>
              </a:extLst>
            </p:cNvPr>
            <p:cNvGraphicFramePr>
              <a:graphicFrameLocks noChangeAspect="1"/>
            </p:cNvGraphicFramePr>
            <p:nvPr/>
          </p:nvGraphicFramePr>
          <p:xfrm>
            <a:off x="1296" y="2352"/>
            <a:ext cx="535" cy="466"/>
          </p:xfrm>
          <a:graphic>
            <a:graphicData uri="http://schemas.openxmlformats.org/presentationml/2006/ole">
              <mc:AlternateContent xmlns:mc="http://schemas.openxmlformats.org/markup-compatibility/2006">
                <mc:Choice xmlns:v="urn:schemas-microsoft-com:vml" Requires="v">
                  <p:oleObj name="Clip" r:id="rId18" imgW="3983525" imgH="3468986" progId="MS_ClipArt_Gallery.2">
                    <p:embed/>
                  </p:oleObj>
                </mc:Choice>
                <mc:Fallback>
                  <p:oleObj name="Clip" r:id="rId18" imgW="3983525" imgH="3468986" progId="MS_ClipArt_Gallery.2">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352"/>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0" name="Text Box 26">
              <a:extLst>
                <a:ext uri="{FF2B5EF4-FFF2-40B4-BE49-F238E27FC236}">
                  <a16:creationId xmlns:a16="http://schemas.microsoft.com/office/drawing/2014/main" id="{A08FE5B9-1766-4429-8553-91319046A438}"/>
                </a:ext>
              </a:extLst>
            </p:cNvPr>
            <p:cNvSpPr txBox="1">
              <a:spLocks noChangeArrowheads="1"/>
            </p:cNvSpPr>
            <p:nvPr/>
          </p:nvSpPr>
          <p:spPr bwMode="auto">
            <a:xfrm>
              <a:off x="3696" y="672"/>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Mail</a:t>
              </a:r>
            </a:p>
            <a:p>
              <a:pPr>
                <a:spcBef>
                  <a:spcPct val="0"/>
                </a:spcBef>
                <a:buClrTx/>
                <a:buSzTx/>
                <a:buFontTx/>
                <a:buNone/>
              </a:pPr>
              <a:r>
                <a:rPr lang="en-US" altLang="en-US" sz="1800" b="1"/>
                <a:t>server</a:t>
              </a:r>
            </a:p>
          </p:txBody>
        </p:sp>
        <p:sp>
          <p:nvSpPr>
            <p:cNvPr id="11291" name="Text Box 27">
              <a:extLst>
                <a:ext uri="{FF2B5EF4-FFF2-40B4-BE49-F238E27FC236}">
                  <a16:creationId xmlns:a16="http://schemas.microsoft.com/office/drawing/2014/main" id="{AC1ABFCB-AD8D-4B64-B7F4-FBBBEA306B9C}"/>
                </a:ext>
              </a:extLst>
            </p:cNvPr>
            <p:cNvSpPr txBox="1">
              <a:spLocks noChangeArrowheads="1"/>
            </p:cNvSpPr>
            <p:nvPr/>
          </p:nvSpPr>
          <p:spPr bwMode="auto">
            <a:xfrm>
              <a:off x="3792" y="2976"/>
              <a:ext cx="11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Manufacturing</a:t>
              </a:r>
            </a:p>
          </p:txBody>
        </p:sp>
        <p:sp>
          <p:nvSpPr>
            <p:cNvPr id="11292" name="Text Box 28">
              <a:extLst>
                <a:ext uri="{FF2B5EF4-FFF2-40B4-BE49-F238E27FC236}">
                  <a16:creationId xmlns:a16="http://schemas.microsoft.com/office/drawing/2014/main" id="{38DD5BA6-35AE-4F96-88BA-09806EE65FE1}"/>
                </a:ext>
              </a:extLst>
            </p:cNvPr>
            <p:cNvSpPr txBox="1">
              <a:spLocks noChangeArrowheads="1"/>
            </p:cNvSpPr>
            <p:nvPr/>
          </p:nvSpPr>
          <p:spPr bwMode="auto">
            <a:xfrm>
              <a:off x="3552" y="3936"/>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Engineering</a:t>
              </a:r>
            </a:p>
          </p:txBody>
        </p:sp>
        <p:sp>
          <p:nvSpPr>
            <p:cNvPr id="11293" name="Text Box 29">
              <a:extLst>
                <a:ext uri="{FF2B5EF4-FFF2-40B4-BE49-F238E27FC236}">
                  <a16:creationId xmlns:a16="http://schemas.microsoft.com/office/drawing/2014/main" id="{8671A512-9615-4995-B578-A59EF11EC55D}"/>
                </a:ext>
              </a:extLst>
            </p:cNvPr>
            <p:cNvSpPr txBox="1">
              <a:spLocks noChangeArrowheads="1"/>
            </p:cNvSpPr>
            <p:nvPr/>
          </p:nvSpPr>
          <p:spPr bwMode="auto">
            <a:xfrm>
              <a:off x="4608" y="720"/>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HR/Finance</a:t>
              </a:r>
            </a:p>
          </p:txBody>
        </p:sp>
        <p:graphicFrame>
          <p:nvGraphicFramePr>
            <p:cNvPr id="11294" name="Object 12">
              <a:extLst>
                <a:ext uri="{FF2B5EF4-FFF2-40B4-BE49-F238E27FC236}">
                  <a16:creationId xmlns:a16="http://schemas.microsoft.com/office/drawing/2014/main" id="{990DBF06-27B2-4D15-B971-1D5B4628E389}"/>
                </a:ext>
              </a:extLst>
            </p:cNvPr>
            <p:cNvGraphicFramePr>
              <a:graphicFrameLocks noChangeAspect="1"/>
            </p:cNvGraphicFramePr>
            <p:nvPr/>
          </p:nvGraphicFramePr>
          <p:xfrm>
            <a:off x="4944" y="2016"/>
            <a:ext cx="535" cy="466"/>
          </p:xfrm>
          <a:graphic>
            <a:graphicData uri="http://schemas.openxmlformats.org/presentationml/2006/ole">
              <mc:AlternateContent xmlns:mc="http://schemas.openxmlformats.org/markup-compatibility/2006">
                <mc:Choice xmlns:v="urn:schemas-microsoft-com:vml" Requires="v">
                  <p:oleObj name="Clip" r:id="rId19" imgW="3983525" imgH="3468986" progId="MS_ClipArt_Gallery.2">
                    <p:embed/>
                  </p:oleObj>
                </mc:Choice>
                <mc:Fallback>
                  <p:oleObj name="Clip" r:id="rId19" imgW="3983525" imgH="3468986" progId="MS_ClipArt_Gallery.2">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016"/>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95" name="Object 13">
              <a:extLst>
                <a:ext uri="{FF2B5EF4-FFF2-40B4-BE49-F238E27FC236}">
                  <a16:creationId xmlns:a16="http://schemas.microsoft.com/office/drawing/2014/main" id="{C501627B-B73B-40D0-B989-90E1DBD08CF2}"/>
                </a:ext>
              </a:extLst>
            </p:cNvPr>
            <p:cNvGraphicFramePr>
              <a:graphicFrameLocks noChangeAspect="1"/>
            </p:cNvGraphicFramePr>
            <p:nvPr/>
          </p:nvGraphicFramePr>
          <p:xfrm>
            <a:off x="4992" y="2208"/>
            <a:ext cx="535" cy="466"/>
          </p:xfrm>
          <a:graphic>
            <a:graphicData uri="http://schemas.openxmlformats.org/presentationml/2006/ole">
              <mc:AlternateContent xmlns:mc="http://schemas.openxmlformats.org/markup-compatibility/2006">
                <mc:Choice xmlns:v="urn:schemas-microsoft-com:vml" Requires="v">
                  <p:oleObj name="Clip" r:id="rId20" imgW="3983525" imgH="3468986" progId="MS_ClipArt_Gallery.2">
                    <p:embed/>
                  </p:oleObj>
                </mc:Choice>
                <mc:Fallback>
                  <p:oleObj name="Clip" r:id="rId20" imgW="3983525" imgH="3468986" progId="MS_ClipArt_Gallery.2">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 y="2208"/>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6" name="Line 32">
              <a:extLst>
                <a:ext uri="{FF2B5EF4-FFF2-40B4-BE49-F238E27FC236}">
                  <a16:creationId xmlns:a16="http://schemas.microsoft.com/office/drawing/2014/main" id="{C108287E-8068-477F-AFE1-9E7689A8C0A9}"/>
                </a:ext>
              </a:extLst>
            </p:cNvPr>
            <p:cNvSpPr>
              <a:spLocks noChangeShapeType="1"/>
            </p:cNvSpPr>
            <p:nvPr/>
          </p:nvSpPr>
          <p:spPr bwMode="auto">
            <a:xfrm>
              <a:off x="4368" y="1584"/>
              <a:ext cx="0" cy="7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297" name="Line 33">
              <a:extLst>
                <a:ext uri="{FF2B5EF4-FFF2-40B4-BE49-F238E27FC236}">
                  <a16:creationId xmlns:a16="http://schemas.microsoft.com/office/drawing/2014/main" id="{DB03020F-F59E-4376-8B4C-476BCF5881E7}"/>
                </a:ext>
              </a:extLst>
            </p:cNvPr>
            <p:cNvSpPr>
              <a:spLocks noChangeShapeType="1"/>
            </p:cNvSpPr>
            <p:nvPr/>
          </p:nvSpPr>
          <p:spPr bwMode="auto">
            <a:xfrm>
              <a:off x="4416" y="1392"/>
              <a:ext cx="5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298" name="Line 34">
              <a:extLst>
                <a:ext uri="{FF2B5EF4-FFF2-40B4-BE49-F238E27FC236}">
                  <a16:creationId xmlns:a16="http://schemas.microsoft.com/office/drawing/2014/main" id="{6F8FEEC0-1297-43CD-9E29-38E26F459386}"/>
                </a:ext>
              </a:extLst>
            </p:cNvPr>
            <p:cNvSpPr>
              <a:spLocks noChangeShapeType="1"/>
            </p:cNvSpPr>
            <p:nvPr/>
          </p:nvSpPr>
          <p:spPr bwMode="auto">
            <a:xfrm flipH="1">
              <a:off x="4368" y="2016"/>
              <a:ext cx="76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graphicFrame>
          <p:nvGraphicFramePr>
            <p:cNvPr id="11299" name="Object 14">
              <a:extLst>
                <a:ext uri="{FF2B5EF4-FFF2-40B4-BE49-F238E27FC236}">
                  <a16:creationId xmlns:a16="http://schemas.microsoft.com/office/drawing/2014/main" id="{36EF8E1E-8195-448C-B464-83A314547B44}"/>
                </a:ext>
              </a:extLst>
            </p:cNvPr>
            <p:cNvGraphicFramePr>
              <a:graphicFrameLocks noChangeAspect="1"/>
            </p:cNvGraphicFramePr>
            <p:nvPr/>
          </p:nvGraphicFramePr>
          <p:xfrm>
            <a:off x="4944" y="1824"/>
            <a:ext cx="535" cy="466"/>
          </p:xfrm>
          <a:graphic>
            <a:graphicData uri="http://schemas.openxmlformats.org/presentationml/2006/ole">
              <mc:AlternateContent xmlns:mc="http://schemas.openxmlformats.org/markup-compatibility/2006">
                <mc:Choice xmlns:v="urn:schemas-microsoft-com:vml" Requires="v">
                  <p:oleObj name="Clip" r:id="rId21" imgW="3983525" imgH="3468986" progId="MS_ClipArt_Gallery.2">
                    <p:embed/>
                  </p:oleObj>
                </mc:Choice>
                <mc:Fallback>
                  <p:oleObj name="Clip" r:id="rId21" imgW="3983525" imgH="3468986" progId="MS_ClipArt_Gallery.2">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1824"/>
                          <a:ext cx="535"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300" name="Picture 36" descr="server">
              <a:extLst>
                <a:ext uri="{FF2B5EF4-FFF2-40B4-BE49-F238E27FC236}">
                  <a16:creationId xmlns:a16="http://schemas.microsoft.com/office/drawing/2014/main" id="{070EC557-49F0-4B50-A359-F1DEB9F5E3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960"/>
              <a:ext cx="341"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1" name="Picture 37" descr="server">
              <a:extLst>
                <a:ext uri="{FF2B5EF4-FFF2-40B4-BE49-F238E27FC236}">
                  <a16:creationId xmlns:a16="http://schemas.microsoft.com/office/drawing/2014/main" id="{3CDC1D3D-03CA-4EE2-A39C-9054AC2CD9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960"/>
              <a:ext cx="341"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2" name="Line 38">
              <a:extLst>
                <a:ext uri="{FF2B5EF4-FFF2-40B4-BE49-F238E27FC236}">
                  <a16:creationId xmlns:a16="http://schemas.microsoft.com/office/drawing/2014/main" id="{71EF3A8E-5435-4E26-AA37-35BE16565D45}"/>
                </a:ext>
              </a:extLst>
            </p:cNvPr>
            <p:cNvSpPr>
              <a:spLocks noChangeShapeType="1"/>
            </p:cNvSpPr>
            <p:nvPr/>
          </p:nvSpPr>
          <p:spPr bwMode="auto">
            <a:xfrm flipV="1">
              <a:off x="3984" y="2592"/>
              <a:ext cx="0" cy="7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pic>
          <p:nvPicPr>
            <p:cNvPr id="11303" name="Picture 39" descr="server">
              <a:extLst>
                <a:ext uri="{FF2B5EF4-FFF2-40B4-BE49-F238E27FC236}">
                  <a16:creationId xmlns:a16="http://schemas.microsoft.com/office/drawing/2014/main" id="{CB38240C-C7F7-41F6-8B01-F33C30A88E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3264"/>
              <a:ext cx="341"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4" name="Line 40">
              <a:extLst>
                <a:ext uri="{FF2B5EF4-FFF2-40B4-BE49-F238E27FC236}">
                  <a16:creationId xmlns:a16="http://schemas.microsoft.com/office/drawing/2014/main" id="{BEF3EF17-F3C8-4B1A-9A54-1FB7752B52A6}"/>
                </a:ext>
              </a:extLst>
            </p:cNvPr>
            <p:cNvSpPr>
              <a:spLocks noChangeShapeType="1"/>
            </p:cNvSpPr>
            <p:nvPr/>
          </p:nvSpPr>
          <p:spPr bwMode="auto">
            <a:xfrm flipH="1" flipV="1">
              <a:off x="4848" y="2735"/>
              <a:ext cx="242" cy="57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05" name="Line 41">
              <a:extLst>
                <a:ext uri="{FF2B5EF4-FFF2-40B4-BE49-F238E27FC236}">
                  <a16:creationId xmlns:a16="http://schemas.microsoft.com/office/drawing/2014/main" id="{B50EEBF5-5BC7-4C2E-96FB-2FA6DD442F69}"/>
                </a:ext>
              </a:extLst>
            </p:cNvPr>
            <p:cNvSpPr>
              <a:spLocks noChangeShapeType="1"/>
            </p:cNvSpPr>
            <p:nvPr/>
          </p:nvSpPr>
          <p:spPr bwMode="auto">
            <a:xfrm>
              <a:off x="4848" y="2736"/>
              <a:ext cx="192" cy="4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06" name="Line 42">
              <a:extLst>
                <a:ext uri="{FF2B5EF4-FFF2-40B4-BE49-F238E27FC236}">
                  <a16:creationId xmlns:a16="http://schemas.microsoft.com/office/drawing/2014/main" id="{67D65CF3-810E-41D6-8B77-4EB48FF6DE6B}"/>
                </a:ext>
              </a:extLst>
            </p:cNvPr>
            <p:cNvSpPr>
              <a:spLocks noChangeShapeType="1"/>
            </p:cNvSpPr>
            <p:nvPr/>
          </p:nvSpPr>
          <p:spPr bwMode="auto">
            <a:xfrm flipH="1" flipV="1">
              <a:off x="4560" y="2016"/>
              <a:ext cx="480" cy="76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07" name="Line 43">
              <a:extLst>
                <a:ext uri="{FF2B5EF4-FFF2-40B4-BE49-F238E27FC236}">
                  <a16:creationId xmlns:a16="http://schemas.microsoft.com/office/drawing/2014/main" id="{923FEC5C-CD43-4293-977D-B3CAE11D1836}"/>
                </a:ext>
              </a:extLst>
            </p:cNvPr>
            <p:cNvSpPr>
              <a:spLocks noChangeShapeType="1"/>
            </p:cNvSpPr>
            <p:nvPr/>
          </p:nvSpPr>
          <p:spPr bwMode="auto">
            <a:xfrm>
              <a:off x="816" y="816"/>
              <a:ext cx="624" cy="9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08" name="Line 44">
              <a:extLst>
                <a:ext uri="{FF2B5EF4-FFF2-40B4-BE49-F238E27FC236}">
                  <a16:creationId xmlns:a16="http://schemas.microsoft.com/office/drawing/2014/main" id="{DBA9DE65-ADAC-4DE0-B7DC-457C0B41DA39}"/>
                </a:ext>
              </a:extLst>
            </p:cNvPr>
            <p:cNvSpPr>
              <a:spLocks noChangeShapeType="1"/>
            </p:cNvSpPr>
            <p:nvPr/>
          </p:nvSpPr>
          <p:spPr bwMode="auto">
            <a:xfrm flipH="1" flipV="1">
              <a:off x="1392" y="720"/>
              <a:ext cx="48" cy="19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09" name="Line 45">
              <a:extLst>
                <a:ext uri="{FF2B5EF4-FFF2-40B4-BE49-F238E27FC236}">
                  <a16:creationId xmlns:a16="http://schemas.microsoft.com/office/drawing/2014/main" id="{2B0AFC19-50A8-4DA5-AF04-AD8C8CF4257A}"/>
                </a:ext>
              </a:extLst>
            </p:cNvPr>
            <p:cNvSpPr>
              <a:spLocks noChangeShapeType="1"/>
            </p:cNvSpPr>
            <p:nvPr/>
          </p:nvSpPr>
          <p:spPr bwMode="auto">
            <a:xfrm>
              <a:off x="1392" y="720"/>
              <a:ext cx="576" cy="62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0" name="Line 46">
              <a:extLst>
                <a:ext uri="{FF2B5EF4-FFF2-40B4-BE49-F238E27FC236}">
                  <a16:creationId xmlns:a16="http://schemas.microsoft.com/office/drawing/2014/main" id="{2C960E00-80E3-4FE5-B741-E910C3CA6EF5}"/>
                </a:ext>
              </a:extLst>
            </p:cNvPr>
            <p:cNvSpPr>
              <a:spLocks noChangeShapeType="1"/>
            </p:cNvSpPr>
            <p:nvPr/>
          </p:nvSpPr>
          <p:spPr bwMode="auto">
            <a:xfrm>
              <a:off x="768" y="1104"/>
              <a:ext cx="624" cy="67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1" name="Line 47">
              <a:extLst>
                <a:ext uri="{FF2B5EF4-FFF2-40B4-BE49-F238E27FC236}">
                  <a16:creationId xmlns:a16="http://schemas.microsoft.com/office/drawing/2014/main" id="{43448BE6-2675-420A-A710-986307C14A10}"/>
                </a:ext>
              </a:extLst>
            </p:cNvPr>
            <p:cNvSpPr>
              <a:spLocks noChangeShapeType="1"/>
            </p:cNvSpPr>
            <p:nvPr/>
          </p:nvSpPr>
          <p:spPr bwMode="auto">
            <a:xfrm flipV="1">
              <a:off x="1392" y="1680"/>
              <a:ext cx="48" cy="9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2" name="Line 48">
              <a:extLst>
                <a:ext uri="{FF2B5EF4-FFF2-40B4-BE49-F238E27FC236}">
                  <a16:creationId xmlns:a16="http://schemas.microsoft.com/office/drawing/2014/main" id="{7CF322C7-D2C3-4E4B-84C5-722FD3A54763}"/>
                </a:ext>
              </a:extLst>
            </p:cNvPr>
            <p:cNvSpPr>
              <a:spLocks noChangeShapeType="1"/>
            </p:cNvSpPr>
            <p:nvPr/>
          </p:nvSpPr>
          <p:spPr bwMode="auto">
            <a:xfrm>
              <a:off x="1440" y="1680"/>
              <a:ext cx="96" cy="2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3" name="Line 49">
              <a:extLst>
                <a:ext uri="{FF2B5EF4-FFF2-40B4-BE49-F238E27FC236}">
                  <a16:creationId xmlns:a16="http://schemas.microsoft.com/office/drawing/2014/main" id="{E48FB52D-7695-4752-903A-FDA77EB214CC}"/>
                </a:ext>
              </a:extLst>
            </p:cNvPr>
            <p:cNvSpPr>
              <a:spLocks noChangeShapeType="1"/>
            </p:cNvSpPr>
            <p:nvPr/>
          </p:nvSpPr>
          <p:spPr bwMode="auto">
            <a:xfrm>
              <a:off x="768" y="3072"/>
              <a:ext cx="1824" cy="14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4" name="Line 50">
              <a:extLst>
                <a:ext uri="{FF2B5EF4-FFF2-40B4-BE49-F238E27FC236}">
                  <a16:creationId xmlns:a16="http://schemas.microsoft.com/office/drawing/2014/main" id="{BC961251-D242-4C19-9737-CDAA986C0F51}"/>
                </a:ext>
              </a:extLst>
            </p:cNvPr>
            <p:cNvSpPr>
              <a:spLocks noChangeShapeType="1"/>
            </p:cNvSpPr>
            <p:nvPr/>
          </p:nvSpPr>
          <p:spPr bwMode="auto">
            <a:xfrm flipH="1" flipV="1">
              <a:off x="2400" y="3072"/>
              <a:ext cx="192" cy="14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5" name="Line 51">
              <a:extLst>
                <a:ext uri="{FF2B5EF4-FFF2-40B4-BE49-F238E27FC236}">
                  <a16:creationId xmlns:a16="http://schemas.microsoft.com/office/drawing/2014/main" id="{32F776B3-B6E3-459C-9A59-B8AA8B9D20C4}"/>
                </a:ext>
              </a:extLst>
            </p:cNvPr>
            <p:cNvSpPr>
              <a:spLocks noChangeShapeType="1"/>
            </p:cNvSpPr>
            <p:nvPr/>
          </p:nvSpPr>
          <p:spPr bwMode="auto">
            <a:xfrm>
              <a:off x="2400" y="3072"/>
              <a:ext cx="672" cy="4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6" name="Line 52">
              <a:extLst>
                <a:ext uri="{FF2B5EF4-FFF2-40B4-BE49-F238E27FC236}">
                  <a16:creationId xmlns:a16="http://schemas.microsoft.com/office/drawing/2014/main" id="{69AB79DE-7672-49E2-B91F-FA8A11434E95}"/>
                </a:ext>
              </a:extLst>
            </p:cNvPr>
            <p:cNvSpPr>
              <a:spLocks noChangeShapeType="1"/>
            </p:cNvSpPr>
            <p:nvPr/>
          </p:nvSpPr>
          <p:spPr bwMode="auto">
            <a:xfrm>
              <a:off x="720" y="3216"/>
              <a:ext cx="384" cy="24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7" name="Line 53">
              <a:extLst>
                <a:ext uri="{FF2B5EF4-FFF2-40B4-BE49-F238E27FC236}">
                  <a16:creationId xmlns:a16="http://schemas.microsoft.com/office/drawing/2014/main" id="{CC7D3C27-05B7-4764-A0F1-34446C875B0B}"/>
                </a:ext>
              </a:extLst>
            </p:cNvPr>
            <p:cNvSpPr>
              <a:spLocks noChangeShapeType="1"/>
            </p:cNvSpPr>
            <p:nvPr/>
          </p:nvSpPr>
          <p:spPr bwMode="auto">
            <a:xfrm flipV="1">
              <a:off x="1104" y="3312"/>
              <a:ext cx="0" cy="14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8" name="Line 54">
              <a:extLst>
                <a:ext uri="{FF2B5EF4-FFF2-40B4-BE49-F238E27FC236}">
                  <a16:creationId xmlns:a16="http://schemas.microsoft.com/office/drawing/2014/main" id="{E4394A6B-2234-469A-9E9E-7DE1B274C370}"/>
                </a:ext>
              </a:extLst>
            </p:cNvPr>
            <p:cNvSpPr>
              <a:spLocks noChangeShapeType="1"/>
            </p:cNvSpPr>
            <p:nvPr/>
          </p:nvSpPr>
          <p:spPr bwMode="auto">
            <a:xfrm>
              <a:off x="1104" y="3312"/>
              <a:ext cx="336" cy="33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D"/>
            </a:p>
          </p:txBody>
        </p:sp>
        <p:sp>
          <p:nvSpPr>
            <p:cNvPr id="11319" name="Text Box 55">
              <a:extLst>
                <a:ext uri="{FF2B5EF4-FFF2-40B4-BE49-F238E27FC236}">
                  <a16:creationId xmlns:a16="http://schemas.microsoft.com/office/drawing/2014/main" id="{2781305D-5B0A-4F53-A7F9-21E45C64DDA1}"/>
                </a:ext>
              </a:extLst>
            </p:cNvPr>
            <p:cNvSpPr txBox="1">
              <a:spLocks noChangeArrowheads="1"/>
            </p:cNvSpPr>
            <p:nvPr/>
          </p:nvSpPr>
          <p:spPr bwMode="auto">
            <a:xfrm>
              <a:off x="3456" y="144"/>
              <a:ext cx="17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400" b="1">
                  <a:solidFill>
                    <a:srgbClr val="FF6600"/>
                  </a:solidFill>
                </a:rPr>
                <a:t>Corporate Intranet</a:t>
              </a:r>
            </a:p>
          </p:txBody>
        </p:sp>
        <p:sp>
          <p:nvSpPr>
            <p:cNvPr id="11320" name="Text Box 56">
              <a:extLst>
                <a:ext uri="{FF2B5EF4-FFF2-40B4-BE49-F238E27FC236}">
                  <a16:creationId xmlns:a16="http://schemas.microsoft.com/office/drawing/2014/main" id="{65BDCD26-0753-4728-845F-38FA609B37AA}"/>
                </a:ext>
              </a:extLst>
            </p:cNvPr>
            <p:cNvSpPr txBox="1">
              <a:spLocks noChangeArrowheads="1"/>
            </p:cNvSpPr>
            <p:nvPr/>
          </p:nvSpPr>
          <p:spPr bwMode="auto">
            <a:xfrm>
              <a:off x="5020" y="3936"/>
              <a:ext cx="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800" b="1"/>
                <a:t>Hacker</a:t>
              </a:r>
            </a:p>
          </p:txBody>
        </p:sp>
        <p:sp>
          <p:nvSpPr>
            <p:cNvPr id="11321" name="Text Box 57">
              <a:extLst>
                <a:ext uri="{FF2B5EF4-FFF2-40B4-BE49-F238E27FC236}">
                  <a16:creationId xmlns:a16="http://schemas.microsoft.com/office/drawing/2014/main" id="{EFDD393C-3EBB-49DC-89C1-3AEFADF59893}"/>
                </a:ext>
              </a:extLst>
            </p:cNvPr>
            <p:cNvSpPr txBox="1">
              <a:spLocks noChangeArrowheads="1"/>
            </p:cNvSpPr>
            <p:nvPr/>
          </p:nvSpPr>
          <p:spPr bwMode="auto">
            <a:xfrm>
              <a:off x="1392" y="144"/>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400" b="1">
                  <a:solidFill>
                    <a:srgbClr val="FF6600"/>
                  </a:solidFill>
                </a:rPr>
                <a:t>Internet</a:t>
              </a:r>
            </a:p>
          </p:txBody>
        </p:sp>
      </p:grpSp>
      <p:grpSp>
        <p:nvGrpSpPr>
          <p:cNvPr id="8" name="Group 7">
            <a:extLst>
              <a:ext uri="{FF2B5EF4-FFF2-40B4-BE49-F238E27FC236}">
                <a16:creationId xmlns:a16="http://schemas.microsoft.com/office/drawing/2014/main" id="{3802651F-D3DB-6194-0641-11382951DD78}"/>
              </a:ext>
            </a:extLst>
          </p:cNvPr>
          <p:cNvGrpSpPr/>
          <p:nvPr/>
        </p:nvGrpSpPr>
        <p:grpSpPr>
          <a:xfrm>
            <a:off x="4601280" y="659111"/>
            <a:ext cx="1805040" cy="305640"/>
            <a:chOff x="4601280" y="659111"/>
            <a:chExt cx="1805040" cy="305640"/>
          </a:xfrm>
        </p:grpSpPr>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DBA6EF4E-A09C-E5AD-CDFD-C30EC3A689DB}"/>
                    </a:ext>
                  </a:extLst>
                </p14:cNvPr>
                <p14:cNvContentPartPr/>
                <p14:nvPr/>
              </p14:nvContentPartPr>
              <p14:xfrm>
                <a:off x="4607760" y="847031"/>
                <a:ext cx="20160" cy="117720"/>
              </p14:xfrm>
            </p:contentPart>
          </mc:Choice>
          <mc:Fallback xmlns="">
            <p:pic>
              <p:nvPicPr>
                <p:cNvPr id="2" name="Ink 1">
                  <a:extLst>
                    <a:ext uri="{FF2B5EF4-FFF2-40B4-BE49-F238E27FC236}">
                      <a16:creationId xmlns:a16="http://schemas.microsoft.com/office/drawing/2014/main" id="{DBA6EF4E-A09C-E5AD-CDFD-C30EC3A689DB}"/>
                    </a:ext>
                  </a:extLst>
                </p:cNvPr>
                <p:cNvPicPr/>
                <p:nvPr/>
              </p:nvPicPr>
              <p:blipFill>
                <a:blip r:embed="rId23"/>
                <a:stretch>
                  <a:fillRect/>
                </a:stretch>
              </p:blipFill>
              <p:spPr>
                <a:xfrm>
                  <a:off x="4598760" y="838391"/>
                  <a:ext cx="37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DBB894DD-C292-8E94-E9B7-B27E2C921973}"/>
                    </a:ext>
                  </a:extLst>
                </p14:cNvPr>
                <p14:cNvContentPartPr/>
                <p14:nvPr/>
              </p14:nvContentPartPr>
              <p14:xfrm>
                <a:off x="4601280" y="741191"/>
                <a:ext cx="288360" cy="57960"/>
              </p14:xfrm>
            </p:contentPart>
          </mc:Choice>
          <mc:Fallback xmlns="">
            <p:pic>
              <p:nvPicPr>
                <p:cNvPr id="3" name="Ink 2">
                  <a:extLst>
                    <a:ext uri="{FF2B5EF4-FFF2-40B4-BE49-F238E27FC236}">
                      <a16:creationId xmlns:a16="http://schemas.microsoft.com/office/drawing/2014/main" id="{DBB894DD-C292-8E94-E9B7-B27E2C921973}"/>
                    </a:ext>
                  </a:extLst>
                </p:cNvPr>
                <p:cNvPicPr/>
                <p:nvPr/>
              </p:nvPicPr>
              <p:blipFill>
                <a:blip r:embed="rId25"/>
                <a:stretch>
                  <a:fillRect/>
                </a:stretch>
              </p:blipFill>
              <p:spPr>
                <a:xfrm>
                  <a:off x="4592280" y="732191"/>
                  <a:ext cx="306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 name="Ink 3">
                  <a:extLst>
                    <a:ext uri="{FF2B5EF4-FFF2-40B4-BE49-F238E27FC236}">
                      <a16:creationId xmlns:a16="http://schemas.microsoft.com/office/drawing/2014/main" id="{54448E2D-82EB-182D-008F-6752266452B8}"/>
                    </a:ext>
                  </a:extLst>
                </p14:cNvPr>
                <p14:cNvContentPartPr/>
                <p14:nvPr/>
              </p14:nvContentPartPr>
              <p14:xfrm>
                <a:off x="5050920" y="659111"/>
                <a:ext cx="136080" cy="195840"/>
              </p14:xfrm>
            </p:contentPart>
          </mc:Choice>
          <mc:Fallback xmlns="">
            <p:pic>
              <p:nvPicPr>
                <p:cNvPr id="4" name="Ink 3">
                  <a:extLst>
                    <a:ext uri="{FF2B5EF4-FFF2-40B4-BE49-F238E27FC236}">
                      <a16:creationId xmlns:a16="http://schemas.microsoft.com/office/drawing/2014/main" id="{54448E2D-82EB-182D-008F-6752266452B8}"/>
                    </a:ext>
                  </a:extLst>
                </p:cNvPr>
                <p:cNvPicPr/>
                <p:nvPr/>
              </p:nvPicPr>
              <p:blipFill>
                <a:blip r:embed="rId27"/>
                <a:stretch>
                  <a:fillRect/>
                </a:stretch>
              </p:blipFill>
              <p:spPr>
                <a:xfrm>
                  <a:off x="5042280" y="650471"/>
                  <a:ext cx="153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1C830B7D-AAE5-DF02-6484-BF532BF133DA}"/>
                    </a:ext>
                  </a:extLst>
                </p14:cNvPr>
                <p14:cNvContentPartPr/>
                <p14:nvPr/>
              </p14:nvContentPartPr>
              <p14:xfrm>
                <a:off x="5322360" y="691151"/>
                <a:ext cx="182520" cy="129960"/>
              </p14:xfrm>
            </p:contentPart>
          </mc:Choice>
          <mc:Fallback xmlns="">
            <p:pic>
              <p:nvPicPr>
                <p:cNvPr id="5" name="Ink 4">
                  <a:extLst>
                    <a:ext uri="{FF2B5EF4-FFF2-40B4-BE49-F238E27FC236}">
                      <a16:creationId xmlns:a16="http://schemas.microsoft.com/office/drawing/2014/main" id="{1C830B7D-AAE5-DF02-6484-BF532BF133DA}"/>
                    </a:ext>
                  </a:extLst>
                </p:cNvPr>
                <p:cNvPicPr/>
                <p:nvPr/>
              </p:nvPicPr>
              <p:blipFill>
                <a:blip r:embed="rId29"/>
                <a:stretch>
                  <a:fillRect/>
                </a:stretch>
              </p:blipFill>
              <p:spPr>
                <a:xfrm>
                  <a:off x="5313720" y="682151"/>
                  <a:ext cx="200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Ink 5">
                  <a:extLst>
                    <a:ext uri="{FF2B5EF4-FFF2-40B4-BE49-F238E27FC236}">
                      <a16:creationId xmlns:a16="http://schemas.microsoft.com/office/drawing/2014/main" id="{536B27EF-987A-35FF-DB93-A9AD2F0A04A7}"/>
                    </a:ext>
                  </a:extLst>
                </p14:cNvPr>
                <p14:cNvContentPartPr/>
                <p14:nvPr/>
              </p14:nvContentPartPr>
              <p14:xfrm>
                <a:off x="5649960" y="735431"/>
                <a:ext cx="756360" cy="126720"/>
              </p14:xfrm>
            </p:contentPart>
          </mc:Choice>
          <mc:Fallback xmlns="">
            <p:pic>
              <p:nvPicPr>
                <p:cNvPr id="6" name="Ink 5">
                  <a:extLst>
                    <a:ext uri="{FF2B5EF4-FFF2-40B4-BE49-F238E27FC236}">
                      <a16:creationId xmlns:a16="http://schemas.microsoft.com/office/drawing/2014/main" id="{536B27EF-987A-35FF-DB93-A9AD2F0A04A7}"/>
                    </a:ext>
                  </a:extLst>
                </p:cNvPr>
                <p:cNvPicPr/>
                <p:nvPr/>
              </p:nvPicPr>
              <p:blipFill>
                <a:blip r:embed="rId31"/>
                <a:stretch>
                  <a:fillRect/>
                </a:stretch>
              </p:blipFill>
              <p:spPr>
                <a:xfrm>
                  <a:off x="5641320" y="726791"/>
                  <a:ext cx="77400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7" name="Ink 6">
                <a:extLst>
                  <a:ext uri="{FF2B5EF4-FFF2-40B4-BE49-F238E27FC236}">
                    <a16:creationId xmlns:a16="http://schemas.microsoft.com/office/drawing/2014/main" id="{C2F1926A-FB1D-D737-7BF0-6584EAAB1DA2}"/>
                  </a:ext>
                </a:extLst>
              </p14:cNvPr>
              <p14:cNvContentPartPr/>
              <p14:nvPr/>
            </p14:nvContentPartPr>
            <p14:xfrm>
              <a:off x="6728520" y="709511"/>
              <a:ext cx="69840" cy="147240"/>
            </p14:xfrm>
          </p:contentPart>
        </mc:Choice>
        <mc:Fallback xmlns="">
          <p:pic>
            <p:nvPicPr>
              <p:cNvPr id="7" name="Ink 6">
                <a:extLst>
                  <a:ext uri="{FF2B5EF4-FFF2-40B4-BE49-F238E27FC236}">
                    <a16:creationId xmlns:a16="http://schemas.microsoft.com/office/drawing/2014/main" id="{C2F1926A-FB1D-D737-7BF0-6584EAAB1DA2}"/>
                  </a:ext>
                </a:extLst>
              </p:cNvPr>
              <p:cNvPicPr/>
              <p:nvPr/>
            </p:nvPicPr>
            <p:blipFill>
              <a:blip r:embed="rId33"/>
              <a:stretch>
                <a:fillRect/>
              </a:stretch>
            </p:blipFill>
            <p:spPr>
              <a:xfrm>
                <a:off x="6719880" y="700511"/>
                <a:ext cx="87480" cy="1648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C81DFD9-5F65-47C3-BBBD-83DF422E38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Intrusion Detection</a:t>
            </a:r>
          </a:p>
        </p:txBody>
      </p:sp>
      <p:sp>
        <p:nvSpPr>
          <p:cNvPr id="15363" name="Rectangle 3">
            <a:extLst>
              <a:ext uri="{FF2B5EF4-FFF2-40B4-BE49-F238E27FC236}">
                <a16:creationId xmlns:a16="http://schemas.microsoft.com/office/drawing/2014/main" id="{0B660FD0-DA49-44FB-ACAD-77D1747A7036}"/>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en-US" sz="3400">
                <a:ea typeface="ＭＳ Ｐゴシック" panose="020B0600070205080204" pitchFamily="34" charset="-128"/>
              </a:rPr>
              <a:t>Ada 2 pendekatan</a:t>
            </a:r>
          </a:p>
          <a:p>
            <a:pPr eaLnBrk="1" hangingPunct="1">
              <a:lnSpc>
                <a:spcPct val="90000"/>
              </a:lnSpc>
            </a:pPr>
            <a:r>
              <a:rPr lang="en-US" altLang="en-US" sz="3400">
                <a:ea typeface="ＭＳ Ｐゴシック" panose="020B0600070205080204" pitchFamily="34" charset="-128"/>
              </a:rPr>
              <a:t>Preemptory</a:t>
            </a:r>
          </a:p>
          <a:p>
            <a:pPr lvl="1" eaLnBrk="1" hangingPunct="1">
              <a:lnSpc>
                <a:spcPct val="90000"/>
              </a:lnSpc>
            </a:pPr>
            <a:r>
              <a:rPr lang="en-US" altLang="en-US" sz="2500">
                <a:ea typeface="ＭＳ Ｐゴシック" panose="020B0600070205080204" pitchFamily="34" charset="-128"/>
              </a:rPr>
              <a:t>Tool Intrusion Detection secara aktual</a:t>
            </a:r>
            <a:r>
              <a:rPr lang="en-US" altLang="en-US" sz="3000">
                <a:ea typeface="ＭＳ Ｐゴシック" panose="020B0600070205080204" pitchFamily="34" charset="-128"/>
              </a:rPr>
              <a:t> </a:t>
            </a:r>
            <a:r>
              <a:rPr lang="en-US" altLang="en-US" sz="2500">
                <a:ea typeface="ＭＳ Ｐゴシック" panose="020B0600070205080204" pitchFamily="34" charset="-128"/>
              </a:rPr>
              <a:t>mendengar traffic jaringan. Ketika ada aktifitas mencurigakan dicatat, sistem akan mengambil tindakan yang sesuai</a:t>
            </a:r>
          </a:p>
          <a:p>
            <a:pPr eaLnBrk="1" hangingPunct="1">
              <a:lnSpc>
                <a:spcPct val="90000"/>
              </a:lnSpc>
            </a:pPr>
            <a:r>
              <a:rPr lang="en-US" altLang="en-US" sz="3400">
                <a:ea typeface="ＭＳ Ｐゴシック" panose="020B0600070205080204" pitchFamily="34" charset="-128"/>
              </a:rPr>
              <a:t>Reactionary</a:t>
            </a:r>
          </a:p>
          <a:p>
            <a:pPr lvl="1" eaLnBrk="1" hangingPunct="1">
              <a:lnSpc>
                <a:spcPct val="90000"/>
              </a:lnSpc>
            </a:pPr>
            <a:r>
              <a:rPr lang="en-US" altLang="en-US" sz="2500">
                <a:ea typeface="ＭＳ Ｐゴシック" panose="020B0600070205080204" pitchFamily="34" charset="-128"/>
              </a:rPr>
              <a:t>Tool Intrusion Detection mengamati log.</a:t>
            </a:r>
            <a:r>
              <a:rPr lang="en-US" altLang="en-US" sz="3000">
                <a:ea typeface="ＭＳ Ｐゴシック" panose="020B0600070205080204" pitchFamily="34" charset="-128"/>
              </a:rPr>
              <a:t> </a:t>
            </a:r>
            <a:r>
              <a:rPr lang="en-US" altLang="en-US" sz="2500">
                <a:ea typeface="ＭＳ Ｐゴシック" panose="020B0600070205080204" pitchFamily="34" charset="-128"/>
              </a:rPr>
              <a:t>Ketika ada aktifitas mencurigakan dicatat, sistem akan mengambil tindakan yang sesuai</a:t>
            </a:r>
            <a:endParaRPr lang="en-US" altLang="en-US" sz="3000">
              <a:ea typeface="ＭＳ Ｐゴシック" panose="020B0600070205080204" pitchFamily="34" charset="-128"/>
            </a:endParaRPr>
          </a:p>
          <a:p>
            <a:pPr eaLnBrk="1" hangingPunct="1">
              <a:lnSpc>
                <a:spcPct val="90000"/>
              </a:lnSpc>
            </a:pPr>
            <a:endParaRPr lang="en-US" altLang="en-US" sz="3400">
              <a:ea typeface="ＭＳ Ｐゴシック" panose="020B0600070205080204" pitchFamily="34" charset="-128"/>
            </a:endParaRPr>
          </a:p>
        </p:txBody>
      </p:sp>
      <p:sp>
        <p:nvSpPr>
          <p:cNvPr id="15364" name="Slide Number Placeholder 5">
            <a:extLst>
              <a:ext uri="{FF2B5EF4-FFF2-40B4-BE49-F238E27FC236}">
                <a16:creationId xmlns:a16="http://schemas.microsoft.com/office/drawing/2014/main" id="{0271D3D1-254F-42B6-A1F1-9283735362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2031F824-A207-43BA-9ABD-F516BCBA8018}" type="slidenum">
              <a:rPr lang="en-US" altLang="en-US" sz="1200">
                <a:latin typeface="Garamond" panose="02020404030301010803" pitchFamily="18" charset="0"/>
              </a:rPr>
              <a:pPr>
                <a:spcBef>
                  <a:spcPct val="0"/>
                </a:spcBef>
                <a:buClrTx/>
                <a:buSzTx/>
                <a:buFontTx/>
                <a:buNone/>
              </a:pPr>
              <a:t>15</a:t>
            </a:fld>
            <a:endParaRPr lang="en-US" altLang="en-US" sz="1200">
              <a:latin typeface="Garamond" panose="02020404030301010803"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9A40869-9F77-964F-3172-30F5F827F88B}"/>
                  </a:ext>
                </a:extLst>
              </p14:cNvPr>
              <p14:cNvContentPartPr/>
              <p14:nvPr/>
            </p14:nvContentPartPr>
            <p14:xfrm>
              <a:off x="968880" y="2710391"/>
              <a:ext cx="2150280" cy="109800"/>
            </p14:xfrm>
          </p:contentPart>
        </mc:Choice>
        <mc:Fallback xmlns="">
          <p:pic>
            <p:nvPicPr>
              <p:cNvPr id="2" name="Ink 1">
                <a:extLst>
                  <a:ext uri="{FF2B5EF4-FFF2-40B4-BE49-F238E27FC236}">
                    <a16:creationId xmlns:a16="http://schemas.microsoft.com/office/drawing/2014/main" id="{09A40869-9F77-964F-3172-30F5F827F88B}"/>
                  </a:ext>
                </a:extLst>
              </p:cNvPr>
              <p:cNvPicPr/>
              <p:nvPr/>
            </p:nvPicPr>
            <p:blipFill>
              <a:blip r:embed="rId3"/>
              <a:stretch>
                <a:fillRect/>
              </a:stretch>
            </p:blipFill>
            <p:spPr>
              <a:xfrm>
                <a:off x="959880" y="2701751"/>
                <a:ext cx="2167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545596B-0EF8-0629-91A6-6357F7617A39}"/>
                  </a:ext>
                </a:extLst>
              </p14:cNvPr>
              <p14:cNvContentPartPr/>
              <p14:nvPr/>
            </p14:nvContentPartPr>
            <p14:xfrm>
              <a:off x="806520" y="4861751"/>
              <a:ext cx="2646720" cy="131760"/>
            </p14:xfrm>
          </p:contentPart>
        </mc:Choice>
        <mc:Fallback xmlns="">
          <p:pic>
            <p:nvPicPr>
              <p:cNvPr id="3" name="Ink 2">
                <a:extLst>
                  <a:ext uri="{FF2B5EF4-FFF2-40B4-BE49-F238E27FC236}">
                    <a16:creationId xmlns:a16="http://schemas.microsoft.com/office/drawing/2014/main" id="{8545596B-0EF8-0629-91A6-6357F7617A39}"/>
                  </a:ext>
                </a:extLst>
              </p:cNvPr>
              <p:cNvPicPr/>
              <p:nvPr/>
            </p:nvPicPr>
            <p:blipFill>
              <a:blip r:embed="rId5"/>
              <a:stretch>
                <a:fillRect/>
              </a:stretch>
            </p:blipFill>
            <p:spPr>
              <a:xfrm>
                <a:off x="797520" y="4852751"/>
                <a:ext cx="2664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8528D63-A44C-BF7A-BF11-417107D7C34F}"/>
                  </a:ext>
                </a:extLst>
              </p14:cNvPr>
              <p14:cNvContentPartPr/>
              <p14:nvPr/>
            </p14:nvContentPartPr>
            <p14:xfrm>
              <a:off x="1586640" y="3118271"/>
              <a:ext cx="2660760" cy="74160"/>
            </p14:xfrm>
          </p:contentPart>
        </mc:Choice>
        <mc:Fallback xmlns="">
          <p:pic>
            <p:nvPicPr>
              <p:cNvPr id="4" name="Ink 3">
                <a:extLst>
                  <a:ext uri="{FF2B5EF4-FFF2-40B4-BE49-F238E27FC236}">
                    <a16:creationId xmlns:a16="http://schemas.microsoft.com/office/drawing/2014/main" id="{28528D63-A44C-BF7A-BF11-417107D7C34F}"/>
                  </a:ext>
                </a:extLst>
              </p:cNvPr>
              <p:cNvPicPr/>
              <p:nvPr/>
            </p:nvPicPr>
            <p:blipFill>
              <a:blip r:embed="rId7"/>
              <a:stretch>
                <a:fillRect/>
              </a:stretch>
            </p:blipFill>
            <p:spPr>
              <a:xfrm>
                <a:off x="1577640" y="3109271"/>
                <a:ext cx="2678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BE08A41-E479-F22F-3766-50C27011AAC8}"/>
                  </a:ext>
                </a:extLst>
              </p14:cNvPr>
              <p14:cNvContentPartPr/>
              <p14:nvPr/>
            </p14:nvContentPartPr>
            <p14:xfrm>
              <a:off x="7863600" y="2976431"/>
              <a:ext cx="76320" cy="9720"/>
            </p14:xfrm>
          </p:contentPart>
        </mc:Choice>
        <mc:Fallback xmlns="">
          <p:pic>
            <p:nvPicPr>
              <p:cNvPr id="5" name="Ink 4">
                <a:extLst>
                  <a:ext uri="{FF2B5EF4-FFF2-40B4-BE49-F238E27FC236}">
                    <a16:creationId xmlns:a16="http://schemas.microsoft.com/office/drawing/2014/main" id="{4BE08A41-E479-F22F-3766-50C27011AAC8}"/>
                  </a:ext>
                </a:extLst>
              </p:cNvPr>
              <p:cNvPicPr/>
              <p:nvPr/>
            </p:nvPicPr>
            <p:blipFill>
              <a:blip r:embed="rId9"/>
              <a:stretch>
                <a:fillRect/>
              </a:stretch>
            </p:blipFill>
            <p:spPr>
              <a:xfrm>
                <a:off x="7854600" y="2967431"/>
                <a:ext cx="93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7C19092-DC39-B254-B95B-0F9EE2503677}"/>
                  </a:ext>
                </a:extLst>
              </p14:cNvPr>
              <p14:cNvContentPartPr/>
              <p14:nvPr/>
            </p14:nvContentPartPr>
            <p14:xfrm>
              <a:off x="1434720" y="3541991"/>
              <a:ext cx="1654920" cy="41400"/>
            </p14:xfrm>
          </p:contentPart>
        </mc:Choice>
        <mc:Fallback xmlns="">
          <p:pic>
            <p:nvPicPr>
              <p:cNvPr id="6" name="Ink 5">
                <a:extLst>
                  <a:ext uri="{FF2B5EF4-FFF2-40B4-BE49-F238E27FC236}">
                    <a16:creationId xmlns:a16="http://schemas.microsoft.com/office/drawing/2014/main" id="{C7C19092-DC39-B254-B95B-0F9EE2503677}"/>
                  </a:ext>
                </a:extLst>
              </p:cNvPr>
              <p:cNvPicPr/>
              <p:nvPr/>
            </p:nvPicPr>
            <p:blipFill>
              <a:blip r:embed="rId11"/>
              <a:stretch>
                <a:fillRect/>
              </a:stretch>
            </p:blipFill>
            <p:spPr>
              <a:xfrm>
                <a:off x="1425720" y="3533351"/>
                <a:ext cx="1672560" cy="59040"/>
              </a:xfrm>
              <a:prstGeom prst="rect">
                <a:avLst/>
              </a:prstGeom>
            </p:spPr>
          </p:pic>
        </mc:Fallback>
      </mc:AlternateContent>
      <p:grpSp>
        <p:nvGrpSpPr>
          <p:cNvPr id="13" name="Group 12">
            <a:extLst>
              <a:ext uri="{FF2B5EF4-FFF2-40B4-BE49-F238E27FC236}">
                <a16:creationId xmlns:a16="http://schemas.microsoft.com/office/drawing/2014/main" id="{AE0C4B5E-5296-D3B3-7F9C-AC1E5A9D9D70}"/>
              </a:ext>
            </a:extLst>
          </p:cNvPr>
          <p:cNvGrpSpPr/>
          <p:nvPr/>
        </p:nvGrpSpPr>
        <p:grpSpPr>
          <a:xfrm>
            <a:off x="845760" y="5574551"/>
            <a:ext cx="5625000" cy="690480"/>
            <a:chOff x="845760" y="5574551"/>
            <a:chExt cx="5625000" cy="69048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2DED7181-8E87-684B-3204-EC0EDD373547}"/>
                    </a:ext>
                  </a:extLst>
                </p14:cNvPr>
                <p14:cNvContentPartPr/>
                <p14:nvPr/>
              </p14:nvContentPartPr>
              <p14:xfrm>
                <a:off x="1451280" y="5959751"/>
                <a:ext cx="4835160" cy="305280"/>
              </p14:xfrm>
            </p:contentPart>
          </mc:Choice>
          <mc:Fallback xmlns="">
            <p:pic>
              <p:nvPicPr>
                <p:cNvPr id="8" name="Ink 7">
                  <a:extLst>
                    <a:ext uri="{FF2B5EF4-FFF2-40B4-BE49-F238E27FC236}">
                      <a16:creationId xmlns:a16="http://schemas.microsoft.com/office/drawing/2014/main" id="{2DED7181-8E87-684B-3204-EC0EDD373547}"/>
                    </a:ext>
                  </a:extLst>
                </p:cNvPr>
                <p:cNvPicPr/>
                <p:nvPr/>
              </p:nvPicPr>
              <p:blipFill>
                <a:blip r:embed="rId13"/>
                <a:stretch>
                  <a:fillRect/>
                </a:stretch>
              </p:blipFill>
              <p:spPr>
                <a:xfrm>
                  <a:off x="1442280" y="5951111"/>
                  <a:ext cx="4852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39CBE0C4-07A9-1349-EC6B-9C4490C053B6}"/>
                    </a:ext>
                  </a:extLst>
                </p14:cNvPr>
                <p14:cNvContentPartPr/>
                <p14:nvPr/>
              </p14:nvContentPartPr>
              <p14:xfrm>
                <a:off x="2000280" y="5574551"/>
                <a:ext cx="4470480" cy="158040"/>
              </p14:xfrm>
            </p:contentPart>
          </mc:Choice>
          <mc:Fallback xmlns="">
            <p:pic>
              <p:nvPicPr>
                <p:cNvPr id="7" name="Ink 6">
                  <a:extLst>
                    <a:ext uri="{FF2B5EF4-FFF2-40B4-BE49-F238E27FC236}">
                      <a16:creationId xmlns:a16="http://schemas.microsoft.com/office/drawing/2014/main" id="{39CBE0C4-07A9-1349-EC6B-9C4490C053B6}"/>
                    </a:ext>
                  </a:extLst>
                </p:cNvPr>
                <p:cNvPicPr/>
                <p:nvPr/>
              </p:nvPicPr>
              <p:blipFill>
                <a:blip r:embed="rId15"/>
                <a:stretch>
                  <a:fillRect/>
                </a:stretch>
              </p:blipFill>
              <p:spPr>
                <a:xfrm>
                  <a:off x="1991640" y="5565911"/>
                  <a:ext cx="4488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08B00C3F-1F7A-F679-066E-97FFE17B028F}"/>
                    </a:ext>
                  </a:extLst>
                </p14:cNvPr>
                <p14:cNvContentPartPr/>
                <p14:nvPr/>
              </p14:nvContentPartPr>
              <p14:xfrm>
                <a:off x="6080160" y="5690111"/>
                <a:ext cx="139320" cy="190080"/>
              </p14:xfrm>
            </p:contentPart>
          </mc:Choice>
          <mc:Fallback xmlns="">
            <p:pic>
              <p:nvPicPr>
                <p:cNvPr id="9" name="Ink 8">
                  <a:extLst>
                    <a:ext uri="{FF2B5EF4-FFF2-40B4-BE49-F238E27FC236}">
                      <a16:creationId xmlns:a16="http://schemas.microsoft.com/office/drawing/2014/main" id="{08B00C3F-1F7A-F679-066E-97FFE17B028F}"/>
                    </a:ext>
                  </a:extLst>
                </p:cNvPr>
                <p:cNvPicPr/>
                <p:nvPr/>
              </p:nvPicPr>
              <p:blipFill>
                <a:blip r:embed="rId17"/>
                <a:stretch>
                  <a:fillRect/>
                </a:stretch>
              </p:blipFill>
              <p:spPr>
                <a:xfrm>
                  <a:off x="6071160" y="5681111"/>
                  <a:ext cx="156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517C7A4-5F21-5F7C-9182-30BB7826319F}"/>
                    </a:ext>
                  </a:extLst>
                </p14:cNvPr>
                <p14:cNvContentPartPr/>
                <p14:nvPr/>
              </p14:nvContentPartPr>
              <p14:xfrm>
                <a:off x="845760" y="5583911"/>
                <a:ext cx="516600" cy="486000"/>
              </p14:xfrm>
            </p:contentPart>
          </mc:Choice>
          <mc:Fallback xmlns="">
            <p:pic>
              <p:nvPicPr>
                <p:cNvPr id="12" name="Ink 11">
                  <a:extLst>
                    <a:ext uri="{FF2B5EF4-FFF2-40B4-BE49-F238E27FC236}">
                      <a16:creationId xmlns:a16="http://schemas.microsoft.com/office/drawing/2014/main" id="{6517C7A4-5F21-5F7C-9182-30BB7826319F}"/>
                    </a:ext>
                  </a:extLst>
                </p:cNvPr>
                <p:cNvPicPr/>
                <p:nvPr/>
              </p:nvPicPr>
              <p:blipFill>
                <a:blip r:embed="rId19"/>
                <a:stretch>
                  <a:fillRect/>
                </a:stretch>
              </p:blipFill>
              <p:spPr>
                <a:xfrm>
                  <a:off x="836760" y="5574911"/>
                  <a:ext cx="534240" cy="50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4CD13765-63F1-B909-EDC2-6970021A53F5}"/>
                  </a:ext>
                </a:extLst>
              </p14:cNvPr>
              <p14:cNvContentPartPr/>
              <p14:nvPr/>
            </p14:nvContentPartPr>
            <p14:xfrm>
              <a:off x="9058080" y="1894991"/>
              <a:ext cx="83160" cy="6120"/>
            </p14:xfrm>
          </p:contentPart>
        </mc:Choice>
        <mc:Fallback xmlns="">
          <p:pic>
            <p:nvPicPr>
              <p:cNvPr id="25" name="Ink 24">
                <a:extLst>
                  <a:ext uri="{FF2B5EF4-FFF2-40B4-BE49-F238E27FC236}">
                    <a16:creationId xmlns:a16="http://schemas.microsoft.com/office/drawing/2014/main" id="{4CD13765-63F1-B909-EDC2-6970021A53F5}"/>
                  </a:ext>
                </a:extLst>
              </p:cNvPr>
              <p:cNvPicPr/>
              <p:nvPr/>
            </p:nvPicPr>
            <p:blipFill>
              <a:blip r:embed="rId43"/>
              <a:stretch>
                <a:fillRect/>
              </a:stretch>
            </p:blipFill>
            <p:spPr>
              <a:xfrm>
                <a:off x="9049080" y="1886351"/>
                <a:ext cx="100800" cy="2376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8504419-EA2E-4809-B106-83CA0F32D7AF}"/>
              </a:ext>
            </a:extLst>
          </p:cNvPr>
          <p:cNvSpPr>
            <a:spLocks noGrp="1" noChangeArrowheads="1"/>
          </p:cNvSpPr>
          <p:nvPr>
            <p:ph type="title"/>
          </p:nvPr>
        </p:nvSpPr>
        <p:spPr>
          <a:xfrm>
            <a:off x="457200" y="60325"/>
            <a:ext cx="8229600" cy="1143000"/>
          </a:xfrm>
        </p:spPr>
        <p:txBody>
          <a:bodyPr/>
          <a:lstStyle/>
          <a:p>
            <a:r>
              <a:rPr lang="en-US" altLang="en-US">
                <a:ea typeface="ＭＳ Ｐゴシック" panose="020B0600070205080204" pitchFamily="34" charset="-128"/>
              </a:rPr>
              <a:t>Teknologi IDS Berdasar Penempatan</a:t>
            </a:r>
          </a:p>
        </p:txBody>
      </p:sp>
      <p:sp>
        <p:nvSpPr>
          <p:cNvPr id="16387" name="Rectangle 3">
            <a:extLst>
              <a:ext uri="{FF2B5EF4-FFF2-40B4-BE49-F238E27FC236}">
                <a16:creationId xmlns:a16="http://schemas.microsoft.com/office/drawing/2014/main" id="{85E9AC67-F687-49EC-86C2-4FCF13084986}"/>
              </a:ext>
            </a:extLst>
          </p:cNvPr>
          <p:cNvSpPr>
            <a:spLocks noGrp="1" noChangeArrowheads="1"/>
          </p:cNvSpPr>
          <p:nvPr>
            <p:ph type="body" idx="1"/>
          </p:nvPr>
        </p:nvSpPr>
        <p:spPr>
          <a:xfrm>
            <a:off x="457200" y="928688"/>
            <a:ext cx="8229600" cy="4525962"/>
          </a:xfrm>
        </p:spPr>
        <p:txBody>
          <a:bodyPr/>
          <a:lstStyle/>
          <a:p>
            <a:pPr>
              <a:lnSpc>
                <a:spcPct val="80000"/>
              </a:lnSpc>
            </a:pPr>
            <a:r>
              <a:rPr lang="en-US" altLang="en-US" sz="1900" dirty="0">
                <a:ea typeface="ＭＳ Ｐゴシック" panose="020B0600070205080204" pitchFamily="34" charset="-128"/>
              </a:rPr>
              <a:t>Network-based</a:t>
            </a:r>
            <a:br>
              <a:rPr lang="en-US" altLang="en-US" sz="1900" dirty="0">
                <a:ea typeface="ＭＳ Ｐゴシック" panose="020B0600070205080204" pitchFamily="34" charset="-128"/>
              </a:rPr>
            </a:br>
            <a:endParaRPr lang="en-US" altLang="en-US" sz="700" dirty="0">
              <a:ea typeface="ＭＳ Ｐゴシック" panose="020B0600070205080204" pitchFamily="34" charset="-128"/>
            </a:endParaRPr>
          </a:p>
          <a:p>
            <a:pPr marL="742950" lvl="1" indent="-285750">
              <a:lnSpc>
                <a:spcPct val="80000"/>
              </a:lnSpc>
            </a:pPr>
            <a:r>
              <a:rPr lang="en-US" altLang="en-US" sz="1700" dirty="0" err="1">
                <a:ea typeface="ＭＳ Ｐゴシック" panose="020B0600070205080204" pitchFamily="34" charset="-128"/>
              </a:rPr>
              <a:t>memantau</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anomali</a:t>
            </a:r>
            <a:r>
              <a:rPr lang="en-US" altLang="en-US" sz="1700" dirty="0">
                <a:ea typeface="ＭＳ Ｐゴシック" panose="020B0600070205080204" pitchFamily="34" charset="-128"/>
              </a:rPr>
              <a:t> di </a:t>
            </a:r>
            <a:r>
              <a:rPr lang="en-US" altLang="en-US" sz="1700" dirty="0" err="1">
                <a:ea typeface="ＭＳ Ｐゴシック" panose="020B0600070205080204" pitchFamily="34" charset="-128"/>
              </a:rPr>
              <a:t>jaringan</a:t>
            </a:r>
            <a:r>
              <a:rPr lang="en-US" altLang="en-US" sz="1700" dirty="0">
                <a:ea typeface="ＭＳ Ｐゴシック" panose="020B0600070205080204" pitchFamily="34" charset="-128"/>
              </a:rPr>
              <a:t>,</a:t>
            </a:r>
            <a:br>
              <a:rPr lang="en-US" altLang="en-US" sz="1700" dirty="0">
                <a:ea typeface="ＭＳ Ｐゴシック" panose="020B0600070205080204" pitchFamily="34" charset="-128"/>
              </a:rPr>
            </a:br>
            <a:r>
              <a:rPr lang="en-US" altLang="en-US" sz="1700" dirty="0" err="1">
                <a:ea typeface="ＭＳ Ｐゴシック" panose="020B0600070205080204" pitchFamily="34" charset="-128"/>
              </a:rPr>
              <a:t>misal</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melihat</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adanya</a:t>
            </a:r>
            <a:r>
              <a:rPr lang="en-US" altLang="en-US" sz="1700" dirty="0">
                <a:ea typeface="ＭＳ Ｐゴシック" panose="020B0600070205080204" pitchFamily="34" charset="-128"/>
              </a:rPr>
              <a:t> network scanning</a:t>
            </a:r>
          </a:p>
          <a:p>
            <a:pPr marL="742950" lvl="1" indent="-285750">
              <a:lnSpc>
                <a:spcPct val="80000"/>
              </a:lnSpc>
            </a:pPr>
            <a:r>
              <a:rPr lang="en-US" altLang="en-US" sz="1700" dirty="0" err="1">
                <a:ea typeface="ＭＳ Ｐゴシック" panose="020B0600070205080204" pitchFamily="34" charset="-128"/>
                <a:cs typeface="Times New Roman" panose="02020603050405020304" pitchFamily="18" charset="0"/>
              </a:rPr>
              <a:t>Menyediakan</a:t>
            </a:r>
            <a:r>
              <a:rPr lang="en-US" altLang="en-US" sz="1700" dirty="0">
                <a:ea typeface="ＭＳ Ｐゴシック" panose="020B0600070205080204" pitchFamily="34" charset="-128"/>
                <a:cs typeface="Times New Roman" panose="02020603050405020304" pitchFamily="18" charset="0"/>
              </a:rPr>
              <a:t> </a:t>
            </a:r>
            <a:r>
              <a:rPr lang="en-US" altLang="en-US" sz="1700" i="1" dirty="0">
                <a:ea typeface="ＭＳ Ｐゴシック" panose="020B0600070205080204" pitchFamily="34" charset="-128"/>
                <a:cs typeface="Times New Roman" panose="02020603050405020304" pitchFamily="18" charset="0"/>
              </a:rPr>
              <a:t>real-time monitoring activity</a:t>
            </a:r>
            <a:r>
              <a:rPr lang="en-US" altLang="en-US" sz="1700" dirty="0">
                <a:ea typeface="ＭＳ Ｐゴシック" panose="020B0600070205080204" pitchFamily="34" charset="-128"/>
                <a:cs typeface="Times New Roman" panose="02020603050405020304" pitchFamily="18" charset="0"/>
              </a:rPr>
              <a:t> </a:t>
            </a:r>
            <a:r>
              <a:rPr lang="en-US" altLang="en-US" sz="1700" dirty="0" err="1">
                <a:ea typeface="ＭＳ Ｐゴシック" panose="020B0600070205080204" pitchFamily="34" charset="-128"/>
                <a:cs typeface="Times New Roman" panose="02020603050405020304" pitchFamily="18" charset="0"/>
              </a:rPr>
              <a:t>jaringan</a:t>
            </a:r>
            <a:r>
              <a:rPr lang="en-US" altLang="en-US" sz="1700" dirty="0">
                <a:ea typeface="ＭＳ Ｐゴシック" panose="020B0600070205080204" pitchFamily="34" charset="-128"/>
                <a:cs typeface="Times New Roman" panose="02020603050405020304" pitchFamily="18" charset="0"/>
              </a:rPr>
              <a:t>: </a:t>
            </a:r>
          </a:p>
          <a:p>
            <a:pPr marL="1143000" lvl="2" indent="-228600">
              <a:lnSpc>
                <a:spcPct val="80000"/>
              </a:lnSpc>
            </a:pPr>
            <a:r>
              <a:rPr lang="en-US" altLang="en-US" sz="1500" dirty="0" err="1">
                <a:ea typeface="ＭＳ Ｐゴシック" panose="020B0600070205080204" pitchFamily="34" charset="-128"/>
                <a:cs typeface="Times New Roman" panose="02020603050405020304" pitchFamily="18" charset="0"/>
              </a:rPr>
              <a:t>mengcapture</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menguji</a:t>
            </a:r>
            <a:r>
              <a:rPr lang="en-US" altLang="en-US" sz="1500" dirty="0">
                <a:ea typeface="ＭＳ Ｐゴシック" panose="020B0600070205080204" pitchFamily="34" charset="-128"/>
                <a:cs typeface="Times New Roman" panose="02020603050405020304" pitchFamily="18" charset="0"/>
              </a:rPr>
              <a:t> header dan </a:t>
            </a:r>
            <a:r>
              <a:rPr lang="en-US" altLang="en-US" sz="1500" dirty="0" err="1">
                <a:ea typeface="ＭＳ Ｐゴシック" panose="020B0600070205080204" pitchFamily="34" charset="-128"/>
                <a:cs typeface="Times New Roman" panose="02020603050405020304" pitchFamily="18" charset="0"/>
              </a:rPr>
              <a:t>isi</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paket</a:t>
            </a:r>
            <a:r>
              <a:rPr lang="en-US" altLang="en-US" sz="1500" dirty="0">
                <a:ea typeface="ＭＳ Ｐゴシック" panose="020B0600070205080204" pitchFamily="34" charset="-128"/>
                <a:cs typeface="Times New Roman" panose="02020603050405020304" pitchFamily="18" charset="0"/>
              </a:rPr>
              <a:t>, </a:t>
            </a:r>
          </a:p>
          <a:p>
            <a:pPr marL="1143000" lvl="2" indent="-228600">
              <a:lnSpc>
                <a:spcPct val="80000"/>
              </a:lnSpc>
            </a:pPr>
            <a:r>
              <a:rPr lang="en-US" altLang="en-US" sz="1500" dirty="0" err="1">
                <a:ea typeface="ＭＳ Ｐゴシック" panose="020B0600070205080204" pitchFamily="34" charset="-128"/>
                <a:cs typeface="Times New Roman" panose="02020603050405020304" pitchFamily="18" charset="0"/>
              </a:rPr>
              <a:t>membandingkan</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dengan</a:t>
            </a:r>
            <a:r>
              <a:rPr lang="en-US" altLang="en-US" sz="1500" dirty="0">
                <a:ea typeface="ＭＳ Ｐゴシック" panose="020B0600070205080204" pitchFamily="34" charset="-128"/>
                <a:cs typeface="Times New Roman" panose="02020603050405020304" pitchFamily="18" charset="0"/>
              </a:rPr>
              <a:t> pattern </a:t>
            </a:r>
            <a:r>
              <a:rPr lang="en-US" altLang="en-US" sz="1500" dirty="0" err="1">
                <a:ea typeface="ＭＳ Ｐゴシック" panose="020B0600070205080204" pitchFamily="34" charset="-128"/>
                <a:cs typeface="Times New Roman" panose="02020603050405020304" pitchFamily="18" charset="0"/>
              </a:rPr>
              <a:t>dengan</a:t>
            </a:r>
            <a:r>
              <a:rPr lang="en-US" altLang="en-US" sz="1500" dirty="0">
                <a:ea typeface="ＭＳ Ｐゴシック" panose="020B0600070205080204" pitchFamily="34" charset="-128"/>
                <a:cs typeface="Times New Roman" panose="02020603050405020304" pitchFamily="18" charset="0"/>
              </a:rPr>
              <a:t> threat yang </a:t>
            </a:r>
            <a:r>
              <a:rPr lang="en-US" altLang="en-US" sz="1500" dirty="0" err="1">
                <a:ea typeface="ＭＳ Ｐゴシック" panose="020B0600070205080204" pitchFamily="34" charset="-128"/>
                <a:cs typeface="Times New Roman" panose="02020603050405020304" pitchFamily="18" charset="0"/>
              </a:rPr>
              <a:t>ada</a:t>
            </a:r>
            <a:r>
              <a:rPr lang="en-US" altLang="en-US" sz="1500" dirty="0">
                <a:ea typeface="ＭＳ Ｐゴシック" panose="020B0600070205080204" pitchFamily="34" charset="-128"/>
                <a:cs typeface="Times New Roman" panose="02020603050405020304" pitchFamily="18" charset="0"/>
              </a:rPr>
              <a:t> di database dan </a:t>
            </a:r>
          </a:p>
          <a:p>
            <a:pPr marL="1143000" lvl="2" indent="-228600">
              <a:lnSpc>
                <a:spcPct val="80000"/>
              </a:lnSpc>
            </a:pPr>
            <a:r>
              <a:rPr lang="en-US" altLang="en-US" sz="1500" dirty="0" err="1">
                <a:ea typeface="ＭＳ Ｐゴシック" panose="020B0600070205080204" pitchFamily="34" charset="-128"/>
                <a:cs typeface="Times New Roman" panose="02020603050405020304" pitchFamily="18" charset="0"/>
              </a:rPr>
              <a:t>memberikan</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respon</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jika</a:t>
            </a:r>
            <a:r>
              <a:rPr lang="en-US" altLang="en-US" sz="1500" dirty="0">
                <a:ea typeface="ＭＳ Ｐゴシック" panose="020B0600070205080204" pitchFamily="34" charset="-128"/>
                <a:cs typeface="Times New Roman" panose="02020603050405020304" pitchFamily="18" charset="0"/>
              </a:rPr>
              <a:t> </a:t>
            </a:r>
            <a:r>
              <a:rPr lang="en-US" altLang="en-US" sz="1500" dirty="0" err="1">
                <a:ea typeface="ＭＳ Ｐゴシック" panose="020B0600070205080204" pitchFamily="34" charset="-128"/>
                <a:cs typeface="Times New Roman" panose="02020603050405020304" pitchFamily="18" charset="0"/>
              </a:rPr>
              <a:t>dianggap</a:t>
            </a:r>
            <a:r>
              <a:rPr lang="en-US" altLang="en-US" sz="1500" dirty="0">
                <a:ea typeface="ＭＳ Ｐゴシック" panose="020B0600070205080204" pitchFamily="34" charset="-128"/>
                <a:cs typeface="Times New Roman" panose="02020603050405020304" pitchFamily="18" charset="0"/>
              </a:rPr>
              <a:t> intruder. </a:t>
            </a:r>
          </a:p>
          <a:p>
            <a:pPr marL="742950" lvl="1" indent="-285750">
              <a:lnSpc>
                <a:spcPct val="80000"/>
              </a:lnSpc>
            </a:pPr>
            <a:r>
              <a:rPr lang="en-US" altLang="en-US" sz="1700" dirty="0">
                <a:ea typeface="ＭＳ Ｐゴシック" panose="020B0600070205080204" pitchFamily="34" charset="-128"/>
                <a:cs typeface="Times New Roman" panose="02020603050405020304" pitchFamily="18" charset="0"/>
              </a:rPr>
              <a:t>Packet monitors </a:t>
            </a:r>
            <a:r>
              <a:rPr lang="en-US" altLang="en-US" sz="1700" dirty="0" err="1">
                <a:ea typeface="ＭＳ Ｐゴシック" panose="020B0600070205080204" pitchFamily="34" charset="-128"/>
                <a:cs typeface="Times New Roman" panose="02020603050405020304" pitchFamily="18" charset="0"/>
              </a:rPr>
              <a:t>bisa</a:t>
            </a:r>
            <a:r>
              <a:rPr lang="en-US" altLang="en-US" sz="1700" dirty="0">
                <a:ea typeface="ＭＳ Ｐゴシック" panose="020B0600070205080204" pitchFamily="34" charset="-128"/>
                <a:cs typeface="Times New Roman" panose="02020603050405020304" pitchFamily="18" charset="0"/>
              </a:rPr>
              <a:t> </a:t>
            </a:r>
            <a:r>
              <a:rPr lang="en-US" altLang="en-US" sz="1700" dirty="0" err="1">
                <a:ea typeface="ＭＳ Ｐゴシック" panose="020B0600070205080204" pitchFamily="34" charset="-128"/>
                <a:cs typeface="Times New Roman" panose="02020603050405020304" pitchFamily="18" charset="0"/>
              </a:rPr>
              <a:t>ditempatkan</a:t>
            </a:r>
            <a:r>
              <a:rPr lang="en-US" altLang="en-US" sz="1700" dirty="0">
                <a:ea typeface="ＭＳ Ｐゴシック" panose="020B0600070205080204" pitchFamily="34" charset="-128"/>
                <a:cs typeface="Times New Roman" panose="02020603050405020304" pitchFamily="18" charset="0"/>
              </a:rPr>
              <a:t> di </a:t>
            </a:r>
            <a:r>
              <a:rPr lang="en-US" altLang="en-US" sz="1700" dirty="0" err="1">
                <a:ea typeface="ＭＳ Ｐゴシック" panose="020B0600070205080204" pitchFamily="34" charset="-128"/>
                <a:cs typeface="Times New Roman" panose="02020603050405020304" pitchFamily="18" charset="0"/>
              </a:rPr>
              <a:t>luar</a:t>
            </a:r>
            <a:r>
              <a:rPr lang="en-US" altLang="en-US" sz="1700" dirty="0">
                <a:ea typeface="ＭＳ Ｐゴシック" panose="020B0600070205080204" pitchFamily="34" charset="-128"/>
                <a:cs typeface="Times New Roman" panose="02020603050405020304" pitchFamily="18" charset="0"/>
              </a:rPr>
              <a:t> firewall (</a:t>
            </a:r>
            <a:r>
              <a:rPr lang="en-US" altLang="en-US" sz="1700" dirty="0" err="1">
                <a:ea typeface="ＭＳ Ｐゴシック" panose="020B0600070205080204" pitchFamily="34" charset="-128"/>
                <a:cs typeface="Times New Roman" panose="02020603050405020304" pitchFamily="18" charset="0"/>
              </a:rPr>
              <a:t>mendeteksi</a:t>
            </a:r>
            <a:r>
              <a:rPr lang="en-US" altLang="en-US" sz="1700" dirty="0">
                <a:ea typeface="ＭＳ Ｐゴシック" panose="020B0600070205080204" pitchFamily="34" charset="-128"/>
                <a:cs typeface="Times New Roman" panose="02020603050405020304" pitchFamily="18" charset="0"/>
              </a:rPr>
              <a:t> Internet-based attacks) and di </a:t>
            </a:r>
            <a:r>
              <a:rPr lang="en-US" altLang="en-US" sz="1700" dirty="0" err="1">
                <a:ea typeface="ＭＳ Ｐゴシック" panose="020B0600070205080204" pitchFamily="34" charset="-128"/>
                <a:cs typeface="Times New Roman" panose="02020603050405020304" pitchFamily="18" charset="0"/>
              </a:rPr>
              <a:t>dalam</a:t>
            </a:r>
            <a:r>
              <a:rPr lang="en-US" altLang="en-US" sz="1700" dirty="0">
                <a:ea typeface="ＭＳ Ｐゴシック" panose="020B0600070205080204" pitchFamily="34" charset="-128"/>
                <a:cs typeface="Times New Roman" panose="02020603050405020304" pitchFamily="18" charset="0"/>
              </a:rPr>
              <a:t> </a:t>
            </a:r>
            <a:r>
              <a:rPr lang="en-US" altLang="en-US" sz="1700" dirty="0" err="1">
                <a:ea typeface="ＭＳ Ｐゴシック" panose="020B0600070205080204" pitchFamily="34" charset="-128"/>
                <a:cs typeface="Times New Roman" panose="02020603050405020304" pitchFamily="18" charset="0"/>
              </a:rPr>
              <a:t>jaringan</a:t>
            </a:r>
            <a:r>
              <a:rPr lang="en-US" altLang="en-US" sz="1700" dirty="0">
                <a:ea typeface="ＭＳ Ｐゴシック" panose="020B0600070205080204" pitchFamily="34" charset="-128"/>
                <a:cs typeface="Times New Roman" panose="02020603050405020304" pitchFamily="18" charset="0"/>
              </a:rPr>
              <a:t>(</a:t>
            </a:r>
            <a:r>
              <a:rPr lang="en-US" altLang="en-US" sz="1700" dirty="0" err="1">
                <a:ea typeface="ＭＳ Ｐゴシック" panose="020B0600070205080204" pitchFamily="34" charset="-128"/>
                <a:cs typeface="Times New Roman" panose="02020603050405020304" pitchFamily="18" charset="0"/>
              </a:rPr>
              <a:t>mendeteksi</a:t>
            </a:r>
            <a:r>
              <a:rPr lang="en-US" altLang="en-US" sz="1700" dirty="0">
                <a:ea typeface="ＭＳ Ｐゴシック" panose="020B0600070205080204" pitchFamily="34" charset="-128"/>
                <a:cs typeface="Times New Roman" panose="02020603050405020304" pitchFamily="18" charset="0"/>
              </a:rPr>
              <a:t> internal attacks).</a:t>
            </a:r>
          </a:p>
          <a:p>
            <a:pPr marL="742950" lvl="1" indent="-285750">
              <a:lnSpc>
                <a:spcPct val="80000"/>
              </a:lnSpc>
            </a:pPr>
            <a:r>
              <a:rPr lang="en-US" altLang="en-US" sz="1700" dirty="0" err="1">
                <a:ea typeface="ＭＳ Ｐゴシック" panose="020B0600070205080204" pitchFamily="34" charset="-128"/>
                <a:cs typeface="Times New Roman" panose="02020603050405020304" pitchFamily="18" charset="0"/>
              </a:rPr>
              <a:t>Respons</a:t>
            </a:r>
            <a:r>
              <a:rPr lang="en-US" altLang="en-US" sz="1700" dirty="0">
                <a:ea typeface="ＭＳ Ｐゴシック" panose="020B0600070205080204" pitchFamily="34" charset="-128"/>
                <a:cs typeface="Times New Roman" panose="02020603050405020304" pitchFamily="18" charset="0"/>
              </a:rPr>
              <a:t> </a:t>
            </a:r>
            <a:r>
              <a:rPr lang="en-US" altLang="en-US" sz="1700" dirty="0" err="1">
                <a:ea typeface="ＭＳ Ｐゴシック" panose="020B0600070205080204" pitchFamily="34" charset="-128"/>
                <a:cs typeface="Times New Roman" panose="02020603050405020304" pitchFamily="18" charset="0"/>
              </a:rPr>
              <a:t>berupa</a:t>
            </a:r>
            <a:r>
              <a:rPr lang="en-US" altLang="en-US" sz="1700" dirty="0">
                <a:ea typeface="ＭＳ Ｐゴシック" panose="020B0600070205080204" pitchFamily="34" charset="-128"/>
                <a:cs typeface="Times New Roman" panose="02020603050405020304" pitchFamily="18" charset="0"/>
              </a:rPr>
              <a:t>  : notifying a console, sending an e-mail message, terminating the session.</a:t>
            </a:r>
          </a:p>
          <a:p>
            <a:pPr marL="742950" lvl="1" indent="-285750">
              <a:lnSpc>
                <a:spcPct val="80000"/>
              </a:lnSpc>
            </a:pPr>
            <a:r>
              <a:rPr lang="en-US" altLang="en-US" sz="1700" dirty="0">
                <a:ea typeface="ＭＳ Ｐゴシック" panose="020B0600070205080204" pitchFamily="34" charset="-128"/>
                <a:cs typeface="Times New Roman" panose="02020603050405020304" pitchFamily="18" charset="0"/>
              </a:rPr>
              <a:t>Tools : Snort</a:t>
            </a:r>
          </a:p>
          <a:p>
            <a:pPr marL="742950" lvl="1" indent="-285750">
              <a:lnSpc>
                <a:spcPct val="80000"/>
              </a:lnSpc>
              <a:buFont typeface="Wingdings" panose="05000000000000000000" pitchFamily="2" charset="2"/>
              <a:buNone/>
            </a:pPr>
            <a:endParaRPr lang="en-US" altLang="en-US" sz="900" dirty="0">
              <a:ea typeface="ＭＳ Ｐゴシック" panose="020B0600070205080204" pitchFamily="34" charset="-128"/>
            </a:endParaRPr>
          </a:p>
          <a:p>
            <a:pPr>
              <a:lnSpc>
                <a:spcPct val="80000"/>
              </a:lnSpc>
            </a:pPr>
            <a:r>
              <a:rPr lang="en-US" altLang="en-US" sz="1900" dirty="0">
                <a:ea typeface="ＭＳ Ｐゴシック" panose="020B0600070205080204" pitchFamily="34" charset="-128"/>
              </a:rPr>
              <a:t>Host-based</a:t>
            </a:r>
            <a:br>
              <a:rPr lang="en-US" altLang="en-US" sz="1900" dirty="0">
                <a:ea typeface="ＭＳ Ｐゴシック" panose="020B0600070205080204" pitchFamily="34" charset="-128"/>
              </a:rPr>
            </a:br>
            <a:r>
              <a:rPr lang="en-US" altLang="en-US" sz="1700" dirty="0" err="1">
                <a:ea typeface="ＭＳ Ｐゴシック" panose="020B0600070205080204" pitchFamily="34" charset="-128"/>
              </a:rPr>
              <a:t>memantau</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anomali</a:t>
            </a:r>
            <a:r>
              <a:rPr lang="en-US" altLang="en-US" sz="1700" dirty="0">
                <a:ea typeface="ＭＳ Ｐゴシック" panose="020B0600070205080204" pitchFamily="34" charset="-128"/>
              </a:rPr>
              <a:t> di host,</a:t>
            </a:r>
            <a:br>
              <a:rPr lang="en-US" altLang="en-US" sz="1700" dirty="0">
                <a:ea typeface="ＭＳ Ｐゴシック" panose="020B0600070205080204" pitchFamily="34" charset="-128"/>
              </a:rPr>
            </a:br>
            <a:r>
              <a:rPr lang="en-US" altLang="en-US" sz="1700" dirty="0" err="1">
                <a:ea typeface="ＭＳ Ｐゴシック" panose="020B0600070205080204" pitchFamily="34" charset="-128"/>
              </a:rPr>
              <a:t>misal</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memonitor</a:t>
            </a:r>
            <a:r>
              <a:rPr lang="en-US" altLang="en-US" sz="1700" dirty="0">
                <a:ea typeface="ＭＳ Ｐゴシック" panose="020B0600070205080204" pitchFamily="34" charset="-128"/>
              </a:rPr>
              <a:t> logfile, process, file </a:t>
            </a:r>
            <a:r>
              <a:rPr lang="en-US" altLang="en-US" sz="1700" dirty="0" err="1">
                <a:ea typeface="ＭＳ Ｐゴシック" panose="020B0600070205080204" pitchFamily="34" charset="-128"/>
              </a:rPr>
              <a:t>owenership</a:t>
            </a:r>
            <a:r>
              <a:rPr lang="en-US" altLang="en-US" sz="1700" dirty="0">
                <a:ea typeface="ＭＳ Ｐゴシック" panose="020B0600070205080204" pitchFamily="34" charset="-128"/>
              </a:rPr>
              <a:t>, mode</a:t>
            </a:r>
          </a:p>
          <a:p>
            <a:pPr marL="742950" lvl="1" indent="-285750">
              <a:lnSpc>
                <a:spcPct val="80000"/>
              </a:lnSpc>
            </a:pPr>
            <a:r>
              <a:rPr lang="en-GB" altLang="en-US" sz="1500" dirty="0">
                <a:ea typeface="ＭＳ Ｐゴシック" panose="020B0600070205080204" pitchFamily="34" charset="-128"/>
              </a:rPr>
              <a:t>Tools :</a:t>
            </a:r>
          </a:p>
          <a:p>
            <a:pPr marL="1143000" lvl="2" indent="-228600">
              <a:lnSpc>
                <a:spcPct val="80000"/>
              </a:lnSpc>
              <a:spcBef>
                <a:spcPct val="0"/>
              </a:spcBef>
              <a:buFont typeface="Wingdings" panose="05000000000000000000" pitchFamily="2" charset="2"/>
              <a:buNone/>
            </a:pPr>
            <a:r>
              <a:rPr lang="en-US" altLang="en-US" sz="1300" dirty="0">
                <a:ea typeface="ＭＳ Ｐゴシック" panose="020B0600070205080204" pitchFamily="34" charset="-128"/>
              </a:rPr>
              <a:t>Log scanners</a:t>
            </a:r>
          </a:p>
          <a:p>
            <a:pPr marL="1600200" lvl="3" indent="-228600">
              <a:lnSpc>
                <a:spcPct val="80000"/>
              </a:lnSpc>
              <a:spcBef>
                <a:spcPct val="0"/>
              </a:spcBef>
            </a:pPr>
            <a:r>
              <a:rPr lang="en-US" altLang="en-US" sz="1600" dirty="0">
                <a:ea typeface="ＭＳ Ｐゴシック" panose="020B0600070205080204" pitchFamily="34" charset="-128"/>
              </a:rPr>
              <a:t>Swatch</a:t>
            </a:r>
          </a:p>
          <a:p>
            <a:pPr marL="1600200" lvl="3" indent="-228600">
              <a:lnSpc>
                <a:spcPct val="80000"/>
              </a:lnSpc>
              <a:spcBef>
                <a:spcPct val="0"/>
              </a:spcBef>
            </a:pPr>
            <a:r>
              <a:rPr lang="en-US" altLang="en-US" sz="1600" dirty="0">
                <a:ea typeface="ＭＳ Ｐゴシック" panose="020B0600070205080204" pitchFamily="34" charset="-128"/>
              </a:rPr>
              <a:t>Log check</a:t>
            </a:r>
          </a:p>
          <a:p>
            <a:pPr marL="1600200" lvl="3" indent="-228600">
              <a:lnSpc>
                <a:spcPct val="80000"/>
              </a:lnSpc>
              <a:spcBef>
                <a:spcPct val="0"/>
              </a:spcBef>
            </a:pPr>
            <a:r>
              <a:rPr lang="en-US" altLang="en-US" sz="1600" dirty="0" err="1">
                <a:ea typeface="ＭＳ Ｐゴシック" panose="020B0600070205080204" pitchFamily="34" charset="-128"/>
              </a:rPr>
              <a:t>Mod_security</a:t>
            </a:r>
            <a:endParaRPr lang="en-US" altLang="en-US" sz="1600" dirty="0">
              <a:ea typeface="ＭＳ Ｐゴシック" panose="020B0600070205080204" pitchFamily="34" charset="-128"/>
            </a:endParaRPr>
          </a:p>
          <a:p>
            <a:pPr marL="1143000" lvl="2" indent="-228600">
              <a:lnSpc>
                <a:spcPct val="80000"/>
              </a:lnSpc>
              <a:spcBef>
                <a:spcPct val="0"/>
              </a:spcBef>
              <a:buFont typeface="Wingdings" panose="05000000000000000000" pitchFamily="2" charset="2"/>
              <a:buNone/>
            </a:pPr>
            <a:r>
              <a:rPr lang="en-US" altLang="en-US" sz="1500" dirty="0">
                <a:ea typeface="ＭＳ Ｐゴシック" panose="020B0600070205080204" pitchFamily="34" charset="-128"/>
              </a:rPr>
              <a:t>File System Integrity Checkers</a:t>
            </a:r>
          </a:p>
          <a:p>
            <a:pPr marL="1600200" lvl="3" indent="-228600">
              <a:lnSpc>
                <a:spcPct val="80000"/>
              </a:lnSpc>
              <a:spcBef>
                <a:spcPct val="0"/>
              </a:spcBef>
            </a:pPr>
            <a:r>
              <a:rPr lang="en-US" altLang="en-US" sz="1600" dirty="0">
                <a:ea typeface="ＭＳ Ｐゴシック" panose="020B0600070205080204" pitchFamily="34" charset="-128"/>
              </a:rPr>
              <a:t>Tripwire</a:t>
            </a:r>
            <a:endParaRPr lang="en-GB" altLang="en-US" sz="1200" dirty="0">
              <a:ea typeface="ＭＳ Ｐゴシック" panose="020B0600070205080204" pitchFamily="34" charset="-128"/>
            </a:endParaRPr>
          </a:p>
          <a:p>
            <a:pPr marL="1143000" lvl="2" indent="-228600">
              <a:lnSpc>
                <a:spcPct val="80000"/>
              </a:lnSpc>
              <a:buFont typeface="Wingdings" panose="05000000000000000000" pitchFamily="2" charset="2"/>
              <a:buNone/>
            </a:pPr>
            <a:endParaRPr lang="en-US" altLang="en-US" sz="1300" dirty="0">
              <a:ea typeface="ＭＳ Ｐゴシック"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2724B43-1BD1-46D2-94E0-4889BCCA915A}"/>
              </a:ext>
            </a:extLst>
          </p:cNvPr>
          <p:cNvSpPr>
            <a:spLocks noGrp="1" noChangeArrowheads="1"/>
          </p:cNvSpPr>
          <p:nvPr>
            <p:ph type="title" idx="4294967295"/>
          </p:nvPr>
        </p:nvSpPr>
        <p:spPr/>
        <p:txBody>
          <a:bodyPr anchor="ctr"/>
          <a:lstStyle/>
          <a:p>
            <a:pPr eaLnBrk="1" hangingPunct="1"/>
            <a:r>
              <a:rPr lang="en-US" altLang="en-US">
                <a:ea typeface="ＭＳ Ｐゴシック" panose="020B0600070205080204" pitchFamily="34" charset="-128"/>
              </a:rPr>
              <a:t>Metode Pendeteksian Attack</a:t>
            </a:r>
          </a:p>
        </p:txBody>
      </p:sp>
      <p:sp>
        <p:nvSpPr>
          <p:cNvPr id="17411" name="Content Placeholder 2">
            <a:extLst>
              <a:ext uri="{FF2B5EF4-FFF2-40B4-BE49-F238E27FC236}">
                <a16:creationId xmlns:a16="http://schemas.microsoft.com/office/drawing/2014/main" id="{F5AA8540-84F3-4CB7-AF4F-EE6198FB8E5F}"/>
              </a:ext>
            </a:extLst>
          </p:cNvPr>
          <p:cNvSpPr>
            <a:spLocks noGrp="1" noChangeArrowheads="1"/>
          </p:cNvSpPr>
          <p:nvPr>
            <p:ph idx="4294967295"/>
          </p:nvPr>
        </p:nvSpPr>
        <p:spPr/>
        <p:txBody>
          <a:bodyPr/>
          <a:lstStyle/>
          <a:p>
            <a:pPr eaLnBrk="1" hangingPunct="1"/>
            <a:r>
              <a:rPr lang="en-US" altLang="en-US" sz="2100" i="1">
                <a:ea typeface="ＭＳ Ｐゴシック" panose="020B0600070205080204" pitchFamily="34" charset="-128"/>
              </a:rPr>
              <a:t>Rule Based / </a:t>
            </a:r>
            <a:r>
              <a:rPr lang="id-ID" altLang="en-US" sz="2100" i="1">
                <a:ea typeface="ＭＳ Ｐゴシック" panose="020B0600070205080204" pitchFamily="34" charset="-128"/>
              </a:rPr>
              <a:t>Misuse detection</a:t>
            </a:r>
            <a:r>
              <a:rPr lang="id-ID" altLang="en-US" sz="2100">
                <a:ea typeface="ＭＳ Ｐゴシック" panose="020B0600070205080204" pitchFamily="34" charset="-128"/>
              </a:rPr>
              <a:t> / </a:t>
            </a:r>
            <a:r>
              <a:rPr lang="id-ID" altLang="en-US" sz="2100" i="1">
                <a:ea typeface="ＭＳ Ｐゴシック" panose="020B0600070205080204" pitchFamily="34" charset="-128"/>
              </a:rPr>
              <a:t>signature analysis</a:t>
            </a:r>
            <a:r>
              <a:rPr lang="id-ID" altLang="en-US" sz="2100">
                <a:ea typeface="ＭＳ Ｐゴシック" panose="020B0600070205080204" pitchFamily="34" charset="-128"/>
              </a:rPr>
              <a:t> </a:t>
            </a:r>
          </a:p>
          <a:p>
            <a:pPr marL="742950" lvl="1" indent="-285750" eaLnBrk="1" hangingPunct="1"/>
            <a:r>
              <a:rPr lang="en-US" altLang="en-US" sz="1800">
                <a:ea typeface="ＭＳ Ｐゴシック" panose="020B0600070205080204" pitchFamily="34" charset="-128"/>
              </a:rPr>
              <a:t>Biasa disebut </a:t>
            </a:r>
            <a:r>
              <a:rPr lang="id-ID" altLang="en-US" sz="1800" i="1">
                <a:ea typeface="ＭＳ Ｐゴシック" panose="020B0600070205080204" pitchFamily="34" charset="-128"/>
              </a:rPr>
              <a:t>misuse detection</a:t>
            </a:r>
            <a:r>
              <a:rPr lang="id-ID" altLang="en-US" sz="1800">
                <a:ea typeface="ＭＳ Ｐゴシック" panose="020B0600070205080204" pitchFamily="34" charset="-128"/>
              </a:rPr>
              <a:t> / </a:t>
            </a:r>
            <a:r>
              <a:rPr lang="id-ID" altLang="en-US" sz="1800" i="1">
                <a:ea typeface="ＭＳ Ｐゴシック" panose="020B0600070205080204" pitchFamily="34" charset="-128"/>
              </a:rPr>
              <a:t>signature </a:t>
            </a:r>
            <a:r>
              <a:rPr lang="en-US" altLang="en-US" sz="1800" i="1">
                <a:ea typeface="ＭＳ Ｐゴシック" panose="020B0600070205080204" pitchFamily="34" charset="-128"/>
              </a:rPr>
              <a:t>detection</a:t>
            </a:r>
            <a:endParaRPr lang="en-US" altLang="en-US" sz="1100">
              <a:ea typeface="ＭＳ Ｐゴシック" panose="020B0600070205080204" pitchFamily="34" charset="-128"/>
            </a:endParaRPr>
          </a:p>
          <a:p>
            <a:pPr marL="742950" lvl="1" indent="-285750" eaLnBrk="1" hangingPunct="1"/>
            <a:r>
              <a:rPr lang="id-ID" altLang="en-US" sz="1700">
                <a:ea typeface="ＭＳ Ｐゴシック" panose="020B0600070205080204" pitchFamily="34" charset="-128"/>
              </a:rPr>
              <a:t>Misuse detection mendeteksi intrusi dengan melakukan monitoring trafik jaringan dan mencocokkan pola penyerangan  (signature) yang serupa.</a:t>
            </a:r>
          </a:p>
          <a:p>
            <a:pPr marL="742950" lvl="1" indent="-285750" eaLnBrk="1" hangingPunct="1"/>
            <a:r>
              <a:rPr lang="en-US" altLang="en-US" sz="1700">
                <a:ea typeface="ＭＳ Ｐゴシック" panose="020B0600070205080204" pitchFamily="34" charset="-128"/>
              </a:rPr>
              <a:t>Perlu memodelkan pattern berbagai macam intrusi adalah pekerjaan yang sangat sulit dan membutuhkan waktu serta </a:t>
            </a:r>
            <a:r>
              <a:rPr lang="id-ID" altLang="en-US" sz="1700">
                <a:ea typeface="ＭＳ Ｐゴシック" panose="020B0600070205080204" pitchFamily="34" charset="-128"/>
              </a:rPr>
              <a:t>tidak dapat mendeteksi adanya jenis intrusi baru yang sebelumnya tidak dikenali</a:t>
            </a:r>
            <a:r>
              <a:rPr lang="en-US" altLang="en-US" sz="2000">
                <a:ea typeface="ＭＳ Ｐゴシック" panose="020B0600070205080204" pitchFamily="34" charset="-128"/>
              </a:rPr>
              <a:t> </a:t>
            </a:r>
          </a:p>
          <a:p>
            <a:pPr marL="742950" lvl="1" indent="-285750" eaLnBrk="1" hangingPunct="1"/>
            <a:r>
              <a:rPr lang="id-ID" altLang="en-US" sz="1800">
                <a:ea typeface="ＭＳ Ｐゴシック" panose="020B0600070205080204" pitchFamily="34" charset="-128"/>
              </a:rPr>
              <a:t>Yang termasuk dalam kategori ini adalah Snort dan Bro</a:t>
            </a:r>
            <a:endParaRPr lang="id-ID" altLang="en-US" sz="1400">
              <a:ea typeface="ＭＳ Ｐゴシック" panose="020B0600070205080204" pitchFamily="34" charset="-128"/>
            </a:endParaRPr>
          </a:p>
          <a:p>
            <a:pPr eaLnBrk="1" hangingPunct="1"/>
            <a:r>
              <a:rPr lang="id-ID" altLang="en-US" sz="2100" i="1">
                <a:ea typeface="ＭＳ Ｐゴシック" panose="020B0600070205080204" pitchFamily="34" charset="-128"/>
              </a:rPr>
              <a:t>Anomaly detection</a:t>
            </a:r>
            <a:r>
              <a:rPr lang="id-ID" altLang="en-US" sz="2100">
                <a:ea typeface="ＭＳ Ｐゴシック" panose="020B0600070205080204" pitchFamily="34" charset="-128"/>
              </a:rPr>
              <a:t>.</a:t>
            </a:r>
          </a:p>
          <a:p>
            <a:pPr marL="742950" lvl="1" indent="-285750" eaLnBrk="1" hangingPunct="1"/>
            <a:r>
              <a:rPr lang="id-ID" altLang="en-US" sz="2000">
                <a:ea typeface="ＭＳ Ｐゴシック" panose="020B0600070205080204" pitchFamily="34" charset="-128"/>
              </a:rPr>
              <a:t>sistem mendefinisikan  pola atau </a:t>
            </a:r>
            <a:r>
              <a:rPr lang="id-ID" altLang="en-US" sz="2000" i="1">
                <a:ea typeface="ＭＳ Ｐゴシック" panose="020B0600070205080204" pitchFamily="34" charset="-128"/>
              </a:rPr>
              <a:t>behaviour</a:t>
            </a:r>
            <a:r>
              <a:rPr lang="id-ID" altLang="en-US" sz="2000">
                <a:ea typeface="ＭＳ Ｐゴシック" panose="020B0600070205080204" pitchFamily="34" charset="-128"/>
              </a:rPr>
              <a:t>  jaringan sebelumnya. Semua deviasi dari pola normal akan dilaporkan sebagai serangan</a:t>
            </a:r>
            <a:r>
              <a:rPr lang="en-US" altLang="en-US" sz="2000">
                <a:ea typeface="ＭＳ Ｐゴシック" panose="020B0600070205080204" pitchFamily="34" charset="-128"/>
              </a:rPr>
              <a:t> </a:t>
            </a:r>
          </a:p>
          <a:p>
            <a:pPr marL="742950" lvl="1" indent="-285750" eaLnBrk="1" hangingPunct="1"/>
            <a:r>
              <a:rPr lang="en-US" altLang="en-US" sz="2000">
                <a:ea typeface="ＭＳ Ｐゴシック" panose="020B0600070205080204" pitchFamily="34" charset="-128"/>
              </a:rPr>
              <a:t>Bisa mendeteksi attack baru dengan cara melihat deviasi dari pola normal</a:t>
            </a:r>
            <a:r>
              <a:rPr lang="id-ID" altLang="en-US" sz="2000">
                <a:ea typeface="ＭＳ Ｐゴシック" panose="020B0600070205080204" pitchFamily="34" charset="-128"/>
              </a:rPr>
              <a:t> </a:t>
            </a:r>
            <a:endParaRPr lang="en-US" altLang="en-US" sz="2000">
              <a:ea typeface="ＭＳ Ｐゴシック"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18</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pPr algn="l"/>
            <a:r>
              <a:rPr lang="en-ID" b="0" i="0" dirty="0">
                <a:solidFill>
                  <a:srgbClr val="000000"/>
                </a:solidFill>
                <a:effectLst/>
                <a:latin typeface="Linux Libertine"/>
              </a:rPr>
              <a:t>Passive System vs. Reactive System</a:t>
            </a:r>
          </a:p>
        </p:txBody>
      </p:sp>
      <p:sp>
        <p:nvSpPr>
          <p:cNvPr id="18436" name="Rectangle 3">
            <a:extLst>
              <a:ext uri="{FF2B5EF4-FFF2-40B4-BE49-F238E27FC236}">
                <a16:creationId xmlns:a16="http://schemas.microsoft.com/office/drawing/2014/main" id="{9DE2FE86-A9AE-4013-96A7-6DB1B8BD96DA}"/>
              </a:ext>
            </a:extLst>
          </p:cNvPr>
          <p:cNvSpPr>
            <a:spLocks noGrp="1" noChangeArrowheads="1"/>
          </p:cNvSpPr>
          <p:nvPr>
            <p:ph type="body" idx="1"/>
          </p:nvPr>
        </p:nvSpPr>
        <p:spPr>
          <a:xfrm>
            <a:off x="457200" y="1905000"/>
            <a:ext cx="8229600" cy="4221163"/>
          </a:xfrm>
        </p:spPr>
        <p:txBody>
          <a:bodyPr/>
          <a:lstStyle/>
          <a:p>
            <a:pPr algn="l"/>
            <a:r>
              <a:rPr lang="en-ID" sz="1800" b="0" i="0" dirty="0" err="1">
                <a:solidFill>
                  <a:srgbClr val="252525"/>
                </a:solidFill>
                <a:effectLst/>
                <a:latin typeface="Arial" panose="020B0604020202020204" pitchFamily="34" charset="0"/>
              </a:rPr>
              <a:t>Dalam</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passive system, sensor Intrusion Detection System (IDS)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kemungkinan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pembobolan</a:t>
            </a:r>
            <a:r>
              <a:rPr lang="en-ID" sz="1800" b="0" i="0" dirty="0">
                <a:solidFill>
                  <a:srgbClr val="252525"/>
                </a:solidFill>
                <a:effectLst/>
                <a:latin typeface="Arial" panose="020B0604020202020204" pitchFamily="34" charset="0"/>
              </a:rPr>
              <a:t> security, </a:t>
            </a:r>
            <a:r>
              <a:rPr lang="en-ID" sz="1800" b="0" i="0" dirty="0" err="1">
                <a:solidFill>
                  <a:srgbClr val="252525"/>
                </a:solidFill>
                <a:effectLst/>
                <a:latin typeface="Arial" panose="020B0604020202020204" pitchFamily="34" charset="0"/>
              </a:rPr>
              <a:t>mencatat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informasinya</a:t>
            </a:r>
            <a:r>
              <a:rPr lang="en-ID" sz="1800" b="0" i="0" dirty="0">
                <a:solidFill>
                  <a:srgbClr val="252525"/>
                </a:solidFill>
                <a:effectLst/>
                <a:latin typeface="Arial" panose="020B0604020202020204" pitchFamily="34" charset="0"/>
              </a:rPr>
              <a:t> dan </a:t>
            </a:r>
            <a:r>
              <a:rPr lang="en-ID" sz="1800" b="0" i="0" dirty="0" err="1">
                <a:solidFill>
                  <a:srgbClr val="252525"/>
                </a:solidFill>
                <a:effectLst/>
                <a:latin typeface="Arial" panose="020B0604020202020204" pitchFamily="34" charset="0"/>
              </a:rPr>
              <a:t>memberikan</a:t>
            </a:r>
            <a:r>
              <a:rPr lang="en-ID" sz="1800" b="0" i="0" dirty="0">
                <a:solidFill>
                  <a:srgbClr val="252525"/>
                </a:solidFill>
                <a:effectLst/>
                <a:latin typeface="Arial" panose="020B0604020202020204" pitchFamily="34" charset="0"/>
              </a:rPr>
              <a:t> alert </a:t>
            </a:r>
            <a:r>
              <a:rPr lang="en-ID" sz="1800" b="0" i="0" dirty="0" err="1">
                <a:solidFill>
                  <a:srgbClr val="252525"/>
                </a:solidFill>
                <a:effectLst/>
                <a:latin typeface="Arial" panose="020B0604020202020204" pitchFamily="34" charset="0"/>
              </a:rPr>
              <a:t>ke</a:t>
            </a:r>
            <a:r>
              <a:rPr lang="en-ID" sz="1800" b="0" i="0" dirty="0">
                <a:solidFill>
                  <a:srgbClr val="252525"/>
                </a:solidFill>
                <a:effectLst/>
                <a:latin typeface="Arial" panose="020B0604020202020204" pitchFamily="34" charset="0"/>
              </a:rPr>
              <a:t> console dan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owner.</a:t>
            </a:r>
          </a:p>
          <a:p>
            <a:pPr algn="l"/>
            <a:r>
              <a:rPr lang="en-ID" sz="1800" b="0" i="0" dirty="0">
                <a:solidFill>
                  <a:srgbClr val="252525"/>
                </a:solidFill>
                <a:effectLst/>
                <a:latin typeface="Arial" panose="020B0604020202020204" pitchFamily="34" charset="0"/>
              </a:rPr>
              <a:t>Pada reactive system, juga di </a:t>
            </a:r>
            <a:r>
              <a:rPr lang="en-ID" sz="1800" b="0" i="0" dirty="0" err="1">
                <a:solidFill>
                  <a:srgbClr val="252525"/>
                </a:solidFill>
                <a:effectLst/>
                <a:latin typeface="Arial" panose="020B0604020202020204" pitchFamily="34" charset="0"/>
              </a:rPr>
              <a:t>kenal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sebagai</a:t>
            </a:r>
            <a:r>
              <a:rPr lang="en-ID" sz="1800" b="0" i="0" dirty="0">
                <a:solidFill>
                  <a:srgbClr val="252525"/>
                </a:solidFill>
                <a:effectLst/>
                <a:latin typeface="Arial" panose="020B0604020202020204" pitchFamily="34" charset="0"/>
              </a:rPr>
              <a:t> intrusion prevention system (IPS), IPS </a:t>
            </a:r>
            <a:r>
              <a:rPr lang="en-ID" sz="1800" b="0" i="0" dirty="0" err="1">
                <a:solidFill>
                  <a:srgbClr val="252525"/>
                </a:solidFill>
                <a:effectLst/>
                <a:latin typeface="Arial" panose="020B0604020202020204" pitchFamily="34" charset="0"/>
              </a:rPr>
              <a:t>kan</a:t>
            </a:r>
            <a:r>
              <a:rPr lang="en-ID" sz="1800" b="0" i="0" dirty="0">
                <a:solidFill>
                  <a:srgbClr val="252525"/>
                </a:solidFill>
                <a:effectLst/>
                <a:latin typeface="Arial" panose="020B0604020202020204" pitchFamily="34" charset="0"/>
              </a:rPr>
              <a:t> me-responds pada </a:t>
            </a:r>
            <a:r>
              <a:rPr lang="en-ID" sz="1800" b="0" i="0" dirty="0" err="1">
                <a:solidFill>
                  <a:srgbClr val="252525"/>
                </a:solidFill>
                <a:effectLst/>
                <a:latin typeface="Arial" panose="020B0604020202020204" pitchFamily="34" charset="0"/>
              </a:rPr>
              <a:t>aktifitas</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mencurigakan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cara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mereset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sambungan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memprogram</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ulang</a:t>
            </a:r>
            <a:r>
              <a:rPr lang="en-ID" sz="1800" b="0" i="0" dirty="0">
                <a:solidFill>
                  <a:srgbClr val="252525"/>
                </a:solidFill>
                <a:effectLst/>
                <a:latin typeface="Arial" panose="020B0604020202020204" pitchFamily="34" charset="0"/>
              </a:rPr>
              <a:t> firewall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mem-block </a:t>
            </a:r>
            <a:r>
              <a:rPr lang="en-ID" sz="1800" b="0" i="0" dirty="0" err="1">
                <a:solidFill>
                  <a:srgbClr val="252525"/>
                </a:solidFill>
                <a:effectLst/>
                <a:latin typeface="Arial" panose="020B0604020202020204" pitchFamily="34" charset="0"/>
              </a:rPr>
              <a:t>traffik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sumber</a:t>
            </a:r>
            <a:r>
              <a:rPr lang="en-ID" sz="1800" b="0" i="0" dirty="0">
                <a:solidFill>
                  <a:srgbClr val="252525"/>
                </a:solidFill>
                <a:effectLst/>
                <a:latin typeface="Arial" panose="020B0604020202020204" pitchFamily="34" charset="0"/>
              </a:rPr>
              <a:t> yang di </a:t>
            </a:r>
            <a:r>
              <a:rPr lang="en-ID" sz="1800" b="0" i="0" dirty="0" err="1">
                <a:solidFill>
                  <a:srgbClr val="252525"/>
                </a:solidFill>
                <a:effectLst/>
                <a:latin typeface="Arial" panose="020B0604020202020204" pitchFamily="34" charset="0"/>
              </a:rPr>
              <a:t>duga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tidak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baik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Semua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terjadi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secara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automatis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berdasarkan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perintah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administrator. Pada Reactive Intrusion Detection System, pada </a:t>
            </a:r>
            <a:r>
              <a:rPr lang="en-ID" sz="1800" b="0" i="0" dirty="0" err="1">
                <a:solidFill>
                  <a:srgbClr val="252525"/>
                </a:solidFill>
                <a:effectLst/>
                <a:latin typeface="Arial" panose="020B0604020202020204" pitchFamily="34" charset="0"/>
              </a:rPr>
              <a:t>saat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penyusup</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penyerang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maka</a:t>
            </a:r>
            <a:r>
              <a:rPr lang="en-ID" sz="1800" b="0" i="0" dirty="0">
                <a:solidFill>
                  <a:srgbClr val="252525"/>
                </a:solidFill>
                <a:effectLst/>
                <a:latin typeface="Arial" panose="020B0604020202020204" pitchFamily="34" charset="0"/>
              </a:rPr>
              <a:t> IDS </a:t>
            </a:r>
            <a:r>
              <a:rPr lang="en-ID" sz="1800" b="0" i="0" dirty="0" err="1">
                <a:solidFill>
                  <a:srgbClr val="252525"/>
                </a:solidFill>
                <a:effectLst/>
                <a:latin typeface="Arial" panose="020B0604020202020204" pitchFamily="34" charset="0"/>
              </a:rPr>
              <a:t>tidak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memberikan</a:t>
            </a:r>
            <a:r>
              <a:rPr lang="en-ID" sz="1800" b="0" i="0" dirty="0">
                <a:solidFill>
                  <a:srgbClr val="252525"/>
                </a:solidFill>
                <a:effectLst/>
                <a:latin typeface="Arial" panose="020B0604020202020204" pitchFamily="34" charset="0"/>
              </a:rPr>
              <a:t> alert pada user </a:t>
            </a:r>
            <a:r>
              <a:rPr lang="en-ID" sz="1800" b="0" i="0" dirty="0" err="1">
                <a:solidFill>
                  <a:srgbClr val="252525"/>
                </a:solidFill>
                <a:effectLst/>
                <a:latin typeface="Arial" panose="020B0604020202020204" pitchFamily="34" charset="0"/>
              </a:rPr>
              <a:t>tapi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langsung</a:t>
            </a:r>
            <a:r>
              <a:rPr lang="en-ID" sz="1800" b="0" i="0" dirty="0">
                <a:solidFill>
                  <a:srgbClr val="252525"/>
                </a:solidFill>
                <a:effectLst/>
                <a:latin typeface="Arial" panose="020B0604020202020204" pitchFamily="34" charset="0"/>
              </a:rPr>
              <a:t> me-responds pada </a:t>
            </a:r>
            <a:r>
              <a:rPr lang="en-ID" sz="1800" b="0" i="0" dirty="0" err="1">
                <a:solidFill>
                  <a:srgbClr val="252525"/>
                </a:solidFill>
                <a:effectLst/>
                <a:latin typeface="Arial" panose="020B0604020202020204" pitchFamily="34" charset="0"/>
              </a:rPr>
              <a:t>aktifitas</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ilegal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tersebut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membatasi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aktifitas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ilegal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tersebut</a:t>
            </a:r>
            <a:r>
              <a:rPr lang="en-ID" sz="1800" b="0" i="0" dirty="0">
                <a:solidFill>
                  <a:srgbClr val="252525"/>
                </a:solidFill>
                <a:effectLst/>
                <a:latin typeface="Arial" panose="020B0604020202020204" pitchFamily="34" charset="0"/>
              </a:rPr>
              <a:t>.</a:t>
            </a:r>
          </a:p>
        </p:txBody>
      </p:sp>
    </p:spTree>
    <p:extLst>
      <p:ext uri="{BB962C8B-B14F-4D97-AF65-F5344CB8AC3E}">
        <p14:creationId xmlns:p14="http://schemas.microsoft.com/office/powerpoint/2010/main" val="2285819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7DBA6-9D83-433A-AA69-88B95D3DA12D}"/>
              </a:ext>
            </a:extLst>
          </p:cNvPr>
          <p:cNvSpPr>
            <a:spLocks noGrp="1"/>
          </p:cNvSpPr>
          <p:nvPr>
            <p:ph type="sldNum" sz="quarter" idx="12"/>
          </p:nvPr>
        </p:nvSpPr>
        <p:spPr/>
        <p:txBody>
          <a:bodyPr/>
          <a:lstStyle/>
          <a:p>
            <a:pPr>
              <a:defRPr/>
            </a:pPr>
            <a:fld id="{1A0AC6FA-0CE6-4B2B-98C0-FFADA61101DE}" type="slidenum">
              <a:rPr lang="en-US" altLang="en-US" smtClean="0"/>
              <a:pPr>
                <a:defRPr/>
              </a:pPr>
              <a:t>19</a:t>
            </a:fld>
            <a:endParaRPr lang="en-US" altLang="en-US"/>
          </a:p>
        </p:txBody>
      </p:sp>
      <p:sp>
        <p:nvSpPr>
          <p:cNvPr id="3" name="Rectangle 3">
            <a:extLst>
              <a:ext uri="{FF2B5EF4-FFF2-40B4-BE49-F238E27FC236}">
                <a16:creationId xmlns:a16="http://schemas.microsoft.com/office/drawing/2014/main" id="{9CAEA477-719F-4174-A8E6-24A6D72A6ECE}"/>
              </a:ext>
            </a:extLst>
          </p:cNvPr>
          <p:cNvSpPr txBox="1">
            <a:spLocks noChangeArrowheads="1"/>
          </p:cNvSpPr>
          <p:nvPr/>
        </p:nvSpPr>
        <p:spPr>
          <a:xfrm>
            <a:off x="457200" y="1905000"/>
            <a:ext cx="8229600" cy="4221163"/>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ＭＳ Ｐゴシック" charset="-128"/>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algn="l"/>
            <a:r>
              <a:rPr lang="en-ID" sz="1600" b="0" i="0" dirty="0" err="1">
                <a:solidFill>
                  <a:srgbClr val="252525"/>
                </a:solidFill>
                <a:effectLst/>
                <a:latin typeface="Arial" panose="020B0604020202020204" pitchFamily="34" charset="0"/>
              </a:rPr>
              <a:t>Walaupun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dua-nya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berhubungan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dengan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keamanan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Intrusion Detection System (IDS) </a:t>
            </a:r>
            <a:r>
              <a:rPr lang="en-ID" sz="1600" b="0" i="0" dirty="0" err="1">
                <a:solidFill>
                  <a:srgbClr val="252525"/>
                </a:solidFill>
                <a:effectLst/>
                <a:latin typeface="Arial" panose="020B0604020202020204" pitchFamily="34" charset="0"/>
              </a:rPr>
              <a:t>berbeda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firewall </a:t>
            </a:r>
            <a:r>
              <a:rPr lang="en-ID" sz="1600" b="0" i="0" dirty="0" err="1">
                <a:solidFill>
                  <a:srgbClr val="252525"/>
                </a:solidFill>
                <a:effectLst/>
                <a:latin typeface="Arial" panose="020B0604020202020204" pitchFamily="34" charset="0"/>
              </a:rPr>
              <a:t>dimana</a:t>
            </a:r>
            <a:r>
              <a:rPr lang="en-ID" sz="1600" b="0" i="0" dirty="0">
                <a:solidFill>
                  <a:srgbClr val="252525"/>
                </a:solidFill>
                <a:effectLst/>
                <a:latin typeface="Arial" panose="020B0604020202020204" pitchFamily="34" charset="0"/>
              </a:rPr>
              <a:t> firewall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melihat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keluar</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penyusupan</a:t>
            </a:r>
            <a:r>
              <a:rPr lang="en-ID" sz="1600" b="0" i="0" dirty="0">
                <a:solidFill>
                  <a:srgbClr val="252525"/>
                </a:solidFill>
                <a:effectLst/>
                <a:latin typeface="Arial" panose="020B0604020202020204" pitchFamily="34" charset="0"/>
              </a:rPr>
              <a:t> agar </a:t>
            </a:r>
            <a:r>
              <a:rPr lang="en-ID" sz="1600" b="0" i="0" dirty="0" err="1">
                <a:solidFill>
                  <a:srgbClr val="252525"/>
                </a:solidFill>
                <a:effectLst/>
                <a:latin typeface="Arial" panose="020B0604020202020204" pitchFamily="34" charset="0"/>
              </a:rPr>
              <a:t>bisa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menghentikannya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sebelum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terjadi</a:t>
            </a:r>
            <a:r>
              <a:rPr lang="en-ID" sz="1600" b="0" i="0" dirty="0">
                <a:solidFill>
                  <a:srgbClr val="252525"/>
                </a:solidFill>
                <a:effectLst/>
                <a:latin typeface="Arial" panose="020B0604020202020204" pitchFamily="34" charset="0"/>
              </a:rPr>
              <a:t>. Firewall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membatasi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akses</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antar</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mencegah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terjadinya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penyusupan</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tidak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bisa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sinyal</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mengevaluasi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aktifitas</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mencurigakan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seperti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penyusupan</a:t>
            </a:r>
            <a:r>
              <a:rPr lang="en-ID" sz="1600" b="0" i="0" dirty="0">
                <a:solidFill>
                  <a:srgbClr val="252525"/>
                </a:solidFill>
                <a:effectLst/>
                <a:latin typeface="Arial" panose="020B0604020202020204" pitchFamily="34" charset="0"/>
              </a:rPr>
              <a:t> pada </a:t>
            </a:r>
            <a:r>
              <a:rPr lang="en-ID" sz="1600" b="0" i="0" dirty="0" err="1">
                <a:solidFill>
                  <a:srgbClr val="252525"/>
                </a:solidFill>
                <a:effectLst/>
                <a:latin typeface="Arial" panose="020B0604020202020204" pitchFamily="34" charset="0"/>
              </a:rPr>
              <a:t>saat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hal</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tersebut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terjadi</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sinyal</a:t>
            </a:r>
            <a:r>
              <a:rPr lang="en-ID" sz="1600" b="0" i="0" dirty="0">
                <a:solidFill>
                  <a:srgbClr val="252525"/>
                </a:solidFill>
                <a:effectLst/>
                <a:latin typeface="Arial" panose="020B0604020202020204" pitchFamily="34" charset="0"/>
              </a:rPr>
              <a:t> alarm.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memperhatikan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berasal</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sistem</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secara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tradisional</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berhasil</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memenuhi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tugasnya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dengan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cara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mempelajari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komunikasi</a:t>
            </a:r>
            <a:r>
              <a:rPr lang="en-ID" sz="1600" b="0" i="0" dirty="0">
                <a:solidFill>
                  <a:srgbClr val="252525"/>
                </a:solidFill>
                <a:effectLst/>
                <a:latin typeface="Arial" panose="020B0604020202020204" pitchFamily="34" charset="0"/>
              </a:rPr>
              <a:t> di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mengidentifikasi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secara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menyeluruh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pola</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ada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sering</a:t>
            </a:r>
            <a:r>
              <a:rPr lang="en-ID" sz="1600" b="0" i="0" dirty="0">
                <a:solidFill>
                  <a:srgbClr val="252525"/>
                </a:solidFill>
                <a:effectLst/>
                <a:latin typeface="Arial" panose="020B0604020202020204" pitchFamily="34" charset="0"/>
              </a:rPr>
              <a:t> kali di </a:t>
            </a:r>
            <a:r>
              <a:rPr lang="en-ID" sz="1600" b="0" i="0" dirty="0" err="1">
                <a:solidFill>
                  <a:srgbClr val="252525"/>
                </a:solidFill>
                <a:effectLst/>
                <a:latin typeface="Arial" panose="020B0604020202020204" pitchFamily="34" charset="0"/>
              </a:rPr>
              <a:t>sebut</a:t>
            </a:r>
            <a:r>
              <a:rPr lang="en-ID" sz="1600" b="0" i="0" dirty="0">
                <a:solidFill>
                  <a:srgbClr val="252525"/>
                </a:solidFill>
                <a:effectLst/>
                <a:latin typeface="Arial" panose="020B0604020202020204" pitchFamily="34" charset="0"/>
              </a:rPr>
              <a:t> signature)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komputer</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sering</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terjadi</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alert pada administrator.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sistem</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nantinya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memutuskan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hubungan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biasanya</a:t>
            </a:r>
            <a:r>
              <a:rPr lang="en-ID" sz="1600" b="0" i="0" dirty="0">
                <a:solidFill>
                  <a:srgbClr val="252525"/>
                </a:solidFill>
                <a:effectLst/>
                <a:latin typeface="Arial" panose="020B0604020202020204" pitchFamily="34" charset="0"/>
              </a:rPr>
              <a:t> di </a:t>
            </a:r>
            <a:r>
              <a:rPr lang="en-ID" sz="1600" b="0" i="0" dirty="0" err="1">
                <a:solidFill>
                  <a:srgbClr val="252525"/>
                </a:solidFill>
                <a:effectLst/>
                <a:latin typeface="Arial" panose="020B0604020202020204" pitchFamily="34" charset="0"/>
              </a:rPr>
              <a:t>sebut</a:t>
            </a:r>
            <a:r>
              <a:rPr lang="en-ID" sz="1600" b="0" i="0" dirty="0">
                <a:solidFill>
                  <a:srgbClr val="252525"/>
                </a:solidFill>
                <a:effectLst/>
                <a:latin typeface="Arial" panose="020B0604020202020204" pitchFamily="34" charset="0"/>
              </a:rPr>
              <a:t> Intrusion Prevention System, dan </a:t>
            </a:r>
            <a:r>
              <a:rPr lang="en-ID" sz="1600" b="0" i="0" dirty="0" err="1">
                <a:solidFill>
                  <a:srgbClr val="252525"/>
                </a:solidFill>
                <a:effectLst/>
                <a:latin typeface="Arial" panose="020B0604020202020204" pitchFamily="34" charset="0"/>
              </a:rPr>
              <a:t>ini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adalah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bentuk</a:t>
            </a:r>
            <a:r>
              <a:rPr lang="en-ID" sz="1600" b="0" i="0" dirty="0">
                <a:solidFill>
                  <a:srgbClr val="252525"/>
                </a:solidFill>
                <a:effectLst/>
                <a:latin typeface="Arial" panose="020B0604020202020204" pitchFamily="34" charset="0"/>
              </a:rPr>
              <a:t> lain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application layer firewall.</a:t>
            </a:r>
          </a:p>
          <a:p>
            <a:pPr algn="l"/>
            <a:r>
              <a:rPr lang="en-ID" sz="1600" b="0" i="0" dirty="0" err="1">
                <a:solidFill>
                  <a:srgbClr val="252525"/>
                </a:solidFill>
                <a:effectLst/>
                <a:latin typeface="Arial" panose="020B0604020202020204" pitchFamily="34" charset="0"/>
              </a:rPr>
              <a:t>Istilah</a:t>
            </a:r>
            <a:r>
              <a:rPr lang="en-ID" sz="1600" b="0" i="0" dirty="0">
                <a:solidFill>
                  <a:srgbClr val="252525"/>
                </a:solidFill>
                <a:effectLst/>
                <a:latin typeface="Arial" panose="020B0604020202020204" pitchFamily="34" charset="0"/>
              </a:rPr>
              <a:t> IDPS </a:t>
            </a:r>
            <a:r>
              <a:rPr lang="en-ID" sz="1600" b="0" i="0" dirty="0" err="1">
                <a:solidFill>
                  <a:srgbClr val="252525"/>
                </a:solidFill>
                <a:effectLst/>
                <a:latin typeface="Arial" panose="020B0604020202020204" pitchFamily="34" charset="0"/>
              </a:rPr>
              <a:t>biasanya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digunakan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sistem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keamanan</a:t>
            </a:r>
            <a:r>
              <a:rPr lang="en-ID" sz="1600" b="0" i="0" dirty="0">
                <a:solidFill>
                  <a:srgbClr val="252525"/>
                </a:solidFill>
                <a:effectLst/>
                <a:latin typeface="Arial" panose="020B0604020202020204" pitchFamily="34" charset="0"/>
              </a:rPr>
              <a:t> hybrid yang </a:t>
            </a:r>
            <a:r>
              <a:rPr lang="en-ID" sz="1600" b="0" i="0" dirty="0" err="1">
                <a:solidFill>
                  <a:srgbClr val="252525"/>
                </a:solidFill>
                <a:effectLst/>
                <a:latin typeface="Arial" panose="020B0604020202020204" pitchFamily="34" charset="0"/>
              </a:rPr>
              <a:t>mempunyai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kemampuan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sekalgus</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yaitu</a:t>
            </a:r>
            <a:r>
              <a:rPr lang="en-ID" sz="1600" b="0" i="0" dirty="0">
                <a:solidFill>
                  <a:srgbClr val="252525"/>
                </a:solidFill>
                <a:effectLst/>
                <a:latin typeface="Arial" panose="020B0604020202020204" pitchFamily="34" charset="0"/>
              </a:rPr>
              <a:t>, "detect" dan "prevent"</a:t>
            </a:r>
          </a:p>
          <a:p>
            <a:endParaRPr lang="en-ID" sz="1600" kern="0" dirty="0">
              <a:solidFill>
                <a:srgbClr val="252525"/>
              </a:solidFill>
              <a:latin typeface="Arial" panose="020B0604020202020204" pitchFamily="34" charset="0"/>
            </a:endParaRPr>
          </a:p>
        </p:txBody>
      </p:sp>
    </p:spTree>
    <p:extLst>
      <p:ext uri="{BB962C8B-B14F-4D97-AF65-F5344CB8AC3E}">
        <p14:creationId xmlns:p14="http://schemas.microsoft.com/office/powerpoint/2010/main" val="298791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0AAD2E9-335A-40FE-8409-B9FDDB52067C}"/>
              </a:ext>
            </a:extLst>
          </p:cNvPr>
          <p:cNvSpPr>
            <a:spLocks noGrp="1" noChangeArrowheads="1"/>
          </p:cNvSpPr>
          <p:nvPr>
            <p:ph type="title"/>
          </p:nvPr>
        </p:nvSpPr>
        <p:spPr>
          <a:xfrm>
            <a:off x="457200" y="277813"/>
            <a:ext cx="8229600" cy="744537"/>
          </a:xfrm>
        </p:spPr>
        <p:txBody>
          <a:bodyPr/>
          <a:lstStyle/>
          <a:p>
            <a:pPr eaLnBrk="1" hangingPunct="1"/>
            <a:r>
              <a:rPr lang="en-US" altLang="en-US">
                <a:ea typeface="ＭＳ Ｐゴシック" panose="020B0600070205080204" pitchFamily="34" charset="-128"/>
              </a:rPr>
              <a:t>Objective</a:t>
            </a:r>
          </a:p>
        </p:txBody>
      </p:sp>
      <p:sp>
        <p:nvSpPr>
          <p:cNvPr id="6147" name="Rectangle 3">
            <a:extLst>
              <a:ext uri="{FF2B5EF4-FFF2-40B4-BE49-F238E27FC236}">
                <a16:creationId xmlns:a16="http://schemas.microsoft.com/office/drawing/2014/main" id="{B8855009-7531-4598-8DE4-D8762C4B4556}"/>
              </a:ext>
            </a:extLst>
          </p:cNvPr>
          <p:cNvSpPr>
            <a:spLocks noGrp="1" noChangeArrowheads="1"/>
          </p:cNvSpPr>
          <p:nvPr>
            <p:ph type="body" idx="1"/>
          </p:nvPr>
        </p:nvSpPr>
        <p:spPr/>
        <p:txBody>
          <a:bodyPr/>
          <a:lstStyle/>
          <a:p>
            <a:pPr eaLnBrk="1" hangingPunct="1"/>
            <a:r>
              <a:rPr lang="en-US" altLang="en-US" sz="2700">
                <a:ea typeface="ＭＳ Ｐゴシック" panose="020B0600070205080204" pitchFamily="34" charset="-128"/>
              </a:rPr>
              <a:t>Mengerti pengertian Intrussion Detection</a:t>
            </a:r>
          </a:p>
          <a:p>
            <a:pPr eaLnBrk="1" hangingPunct="1"/>
            <a:r>
              <a:rPr lang="en-US" altLang="en-US" sz="2700">
                <a:ea typeface="ＭＳ Ｐゴシック" panose="020B0600070205080204" pitchFamily="34" charset="-128"/>
              </a:rPr>
              <a:t>Pengertian Snort</a:t>
            </a:r>
          </a:p>
          <a:p>
            <a:pPr eaLnBrk="1" hangingPunct="1"/>
            <a:r>
              <a:rPr lang="en-US" altLang="en-US" sz="2700">
                <a:ea typeface="ＭＳ Ｐゴシック" panose="020B0600070205080204" pitchFamily="34" charset="-128"/>
              </a:rPr>
              <a:t>Installasi Snort</a:t>
            </a:r>
          </a:p>
          <a:p>
            <a:pPr eaLnBrk="1" hangingPunct="1"/>
            <a:endParaRPr lang="en-US" altLang="en-US" sz="2700">
              <a:ea typeface="ＭＳ Ｐゴシック" panose="020B0600070205080204" pitchFamily="34" charset="-128"/>
            </a:endParaRPr>
          </a:p>
          <a:p>
            <a:pPr eaLnBrk="1" hangingPunct="1"/>
            <a:endParaRPr lang="en-US" altLang="en-US" sz="2700">
              <a:ea typeface="ＭＳ Ｐゴシック" panose="020B0600070205080204" pitchFamily="34" charset="-128"/>
            </a:endParaRPr>
          </a:p>
          <a:p>
            <a:pPr eaLnBrk="1" hangingPunct="1"/>
            <a:endParaRPr lang="en-US" altLang="en-US" sz="2700">
              <a:ea typeface="ＭＳ Ｐゴシック" panose="020B0600070205080204" pitchFamily="34" charset="-128"/>
            </a:endParaRPr>
          </a:p>
          <a:p>
            <a:pPr eaLnBrk="1" hangingPunct="1"/>
            <a:endParaRPr lang="en-US" altLang="en-US" sz="2700">
              <a:ea typeface="ＭＳ Ｐゴシック" panose="020B0600070205080204" pitchFamily="34" charset="-128"/>
            </a:endParaRPr>
          </a:p>
        </p:txBody>
      </p:sp>
      <p:sp>
        <p:nvSpPr>
          <p:cNvPr id="6148" name="Slide Number Placeholder 5">
            <a:extLst>
              <a:ext uri="{FF2B5EF4-FFF2-40B4-BE49-F238E27FC236}">
                <a16:creationId xmlns:a16="http://schemas.microsoft.com/office/drawing/2014/main" id="{F801113A-D6C0-4868-B180-B4057A4EC6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B0CF26BB-B944-480D-AF10-19D2843C1D45}" type="slidenum">
              <a:rPr lang="en-US" altLang="en-US" sz="1200">
                <a:latin typeface="Garamond" panose="02020404030301010803" pitchFamily="18" charset="0"/>
              </a:rPr>
              <a:pPr>
                <a:spcBef>
                  <a:spcPct val="0"/>
                </a:spcBef>
                <a:buClrTx/>
                <a:buSzTx/>
                <a:buFontTx/>
                <a:buNone/>
              </a:pPr>
              <a:t>2</a:t>
            </a:fld>
            <a:endParaRPr lang="en-US" altLang="en-US" sz="1200">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20</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pPr algn="l"/>
            <a:r>
              <a:rPr lang="en-ID" b="0" i="0" dirty="0">
                <a:solidFill>
                  <a:srgbClr val="000000"/>
                </a:solidFill>
                <a:effectLst/>
                <a:latin typeface="Linux Libertine"/>
              </a:rPr>
              <a:t>IDS </a:t>
            </a:r>
            <a:r>
              <a:rPr lang="en-ID" b="0" i="0" dirty="0" err="1">
                <a:solidFill>
                  <a:srgbClr val="000000"/>
                </a:solidFill>
                <a:effectLst/>
                <a:latin typeface="Linux Libertine"/>
              </a:rPr>
              <a:t>berbasis</a:t>
            </a:r>
            <a:r>
              <a:rPr lang="en-ID" b="0" i="0" dirty="0">
                <a:solidFill>
                  <a:srgbClr val="000000"/>
                </a:solidFill>
                <a:effectLst/>
                <a:latin typeface="Linux Libertine"/>
              </a:rPr>
              <a:t> Statistical Anomaly dan Signature</a:t>
            </a:r>
          </a:p>
        </p:txBody>
      </p:sp>
      <p:sp>
        <p:nvSpPr>
          <p:cNvPr id="18436" name="Rectangle 3">
            <a:extLst>
              <a:ext uri="{FF2B5EF4-FFF2-40B4-BE49-F238E27FC236}">
                <a16:creationId xmlns:a16="http://schemas.microsoft.com/office/drawing/2014/main" id="{9DE2FE86-A9AE-4013-96A7-6DB1B8BD96DA}"/>
              </a:ext>
            </a:extLst>
          </p:cNvPr>
          <p:cNvSpPr>
            <a:spLocks noGrp="1" noChangeArrowheads="1"/>
          </p:cNvSpPr>
          <p:nvPr>
            <p:ph type="body" idx="1"/>
          </p:nvPr>
        </p:nvSpPr>
        <p:spPr>
          <a:xfrm>
            <a:off x="457200" y="1905000"/>
            <a:ext cx="8229600" cy="4221163"/>
          </a:xfrm>
        </p:spPr>
        <p:txBody>
          <a:bodyPr/>
          <a:lstStyle/>
          <a:p>
            <a:pPr algn="l"/>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Intrusion Detection Systems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menggunakan</a:t>
            </a:r>
            <a:r>
              <a:rPr lang="en-ID" sz="1800" b="0" i="0" dirty="0">
                <a:solidFill>
                  <a:srgbClr val="252525"/>
                </a:solidFill>
                <a:effectLst/>
                <a:latin typeface="Arial" panose="020B0604020202020204" pitchFamily="34" charset="0"/>
              </a:rPr>
              <a:t> salah </a:t>
            </a:r>
            <a:r>
              <a:rPr lang="en-ID" sz="1800" b="0" i="0" dirty="0" err="1">
                <a:solidFill>
                  <a:srgbClr val="252525"/>
                </a:solidFill>
                <a:effectLst/>
                <a:latin typeface="Arial" panose="020B0604020202020204" pitchFamily="34" charset="0"/>
              </a:rPr>
              <a:t>satu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dua</a:t>
            </a:r>
            <a:r>
              <a:rPr lang="en-ID" sz="1800" b="0" i="0" dirty="0">
                <a:solidFill>
                  <a:srgbClr val="252525"/>
                </a:solidFill>
                <a:effectLst/>
                <a:latin typeface="Arial" panose="020B0604020202020204" pitchFamily="34" charset="0"/>
              </a:rPr>
              <a:t> (2) </a:t>
            </a:r>
            <a:r>
              <a:rPr lang="en-ID" sz="1800" b="0" i="0" dirty="0" err="1">
                <a:solidFill>
                  <a:srgbClr val="252525"/>
                </a:solidFill>
                <a:effectLst/>
                <a:latin typeface="Arial" panose="020B0604020202020204" pitchFamily="34" charset="0"/>
              </a:rPr>
              <a:t>teknik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yaitu</a:t>
            </a:r>
            <a:r>
              <a:rPr lang="en-ID" sz="1800" b="0" i="0" dirty="0">
                <a:solidFill>
                  <a:srgbClr val="252525"/>
                </a:solidFill>
                <a:effectLst/>
                <a:latin typeface="Arial" panose="020B0604020202020204" pitchFamily="34" charset="0"/>
              </a:rPr>
              <a:t>,</a:t>
            </a:r>
          </a:p>
          <a:p>
            <a:pPr algn="l">
              <a:buFont typeface="Arial" panose="020B0604020202020204" pitchFamily="34" charset="0"/>
              <a:buChar char="•"/>
            </a:pPr>
            <a:endParaRPr lang="en-ID" sz="1800" b="1" i="0" dirty="0">
              <a:solidFill>
                <a:srgbClr val="252525"/>
              </a:solidFill>
              <a:effectLst/>
              <a:latin typeface="Arial" panose="020B0604020202020204" pitchFamily="34" charset="0"/>
            </a:endParaRPr>
          </a:p>
          <a:p>
            <a:pPr algn="l">
              <a:buFont typeface="Arial" panose="020B0604020202020204" pitchFamily="34" charset="0"/>
              <a:buChar char="•"/>
            </a:pPr>
            <a:r>
              <a:rPr lang="en-ID" sz="1800" b="1" i="0" dirty="0">
                <a:solidFill>
                  <a:srgbClr val="252525"/>
                </a:solidFill>
                <a:effectLst/>
                <a:latin typeface="Arial" panose="020B0604020202020204" pitchFamily="34" charset="0"/>
              </a:rPr>
              <a:t>Statistical anomaly based IDS</a:t>
            </a:r>
            <a:r>
              <a:rPr lang="en-ID" sz="1800" b="0" i="0" dirty="0">
                <a:solidFill>
                  <a:srgbClr val="252525"/>
                </a:solidFill>
                <a:effectLst/>
                <a:latin typeface="Arial" panose="020B0604020202020204" pitchFamily="34" charset="0"/>
              </a:rPr>
              <a:t> -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IDS </a:t>
            </a:r>
            <a:r>
              <a:rPr lang="en-ID" sz="1800" b="0" i="0" dirty="0" err="1">
                <a:solidFill>
                  <a:srgbClr val="252525"/>
                </a:solidFill>
                <a:effectLst/>
                <a:latin typeface="Arial" panose="020B0604020202020204" pitchFamily="34" charset="0"/>
              </a:rPr>
              <a:t>berbasis</a:t>
            </a:r>
            <a:r>
              <a:rPr lang="en-ID" sz="1800" b="0" i="0" dirty="0">
                <a:solidFill>
                  <a:srgbClr val="252525"/>
                </a:solidFill>
                <a:effectLst/>
                <a:latin typeface="Arial" panose="020B0604020202020204" pitchFamily="34" charset="0"/>
              </a:rPr>
              <a:t> statistical anomaly </a:t>
            </a:r>
            <a:r>
              <a:rPr lang="en-ID" sz="1800" b="0" i="0" dirty="0" err="1">
                <a:solidFill>
                  <a:srgbClr val="252525"/>
                </a:solidFill>
                <a:effectLst/>
                <a:latin typeface="Arial" panose="020B0604020202020204" pitchFamily="34" charset="0"/>
              </a:rPr>
              <a:t>menetapkan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dasar</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kinerja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berdasarkan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evaluasi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lalu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lintas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Hal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kemudian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digunakan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sebagai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sampel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baseline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apakah</a:t>
            </a:r>
            <a:r>
              <a:rPr lang="en-ID" sz="1800" b="0" i="0" dirty="0">
                <a:solidFill>
                  <a:srgbClr val="252525"/>
                </a:solidFill>
                <a:effectLst/>
                <a:latin typeface="Arial" panose="020B0604020202020204" pitchFamily="34" charset="0"/>
              </a:rPr>
              <a:t> traffic </a:t>
            </a:r>
            <a:r>
              <a:rPr lang="en-ID" sz="1800" b="0" i="0" dirty="0" err="1">
                <a:solidFill>
                  <a:srgbClr val="252525"/>
                </a:solidFill>
                <a:effectLst/>
                <a:latin typeface="Arial" panose="020B0604020202020204" pitchFamily="34" charset="0"/>
              </a:rPr>
              <a:t>tersebut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masuk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tidak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dalam</a:t>
            </a:r>
            <a:r>
              <a:rPr lang="en-ID" sz="1800" b="0" i="0" dirty="0">
                <a:solidFill>
                  <a:srgbClr val="252525"/>
                </a:solidFill>
                <a:effectLst/>
                <a:latin typeface="Arial" panose="020B0604020202020204" pitchFamily="34" charset="0"/>
              </a:rPr>
              <a:t> parameter baseline. Jika </a:t>
            </a:r>
            <a:r>
              <a:rPr lang="en-ID" sz="1800" b="0" i="0" dirty="0" err="1">
                <a:solidFill>
                  <a:srgbClr val="252525"/>
                </a:solidFill>
                <a:effectLst/>
                <a:latin typeface="Arial" panose="020B0604020202020204" pitchFamily="34" charset="0"/>
              </a:rPr>
              <a:t>sampel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lalu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lintas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berada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diluar</a:t>
            </a:r>
            <a:r>
              <a:rPr lang="en-ID" sz="1800" b="0" i="0" dirty="0">
                <a:solidFill>
                  <a:srgbClr val="252525"/>
                </a:solidFill>
                <a:effectLst/>
                <a:latin typeface="Arial" panose="020B0604020202020204" pitchFamily="34" charset="0"/>
              </a:rPr>
              <a:t> parameter baseline, alarm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dipicu</a:t>
            </a:r>
            <a:r>
              <a:rPr lang="en-ID" sz="1800" b="0" i="0" dirty="0">
                <a:solidFill>
                  <a:srgbClr val="252525"/>
                </a:solidFill>
                <a:effectLst/>
                <a:latin typeface="Arial" panose="020B0604020202020204" pitchFamily="34" charset="0"/>
              </a:rPr>
              <a:t>.</a:t>
            </a:r>
          </a:p>
          <a:p>
            <a:pPr algn="l">
              <a:buFont typeface="Arial" panose="020B0604020202020204" pitchFamily="34" charset="0"/>
              <a:buChar char="•"/>
            </a:pPr>
            <a:r>
              <a:rPr lang="en-ID" sz="1800" b="1" i="0" dirty="0">
                <a:solidFill>
                  <a:srgbClr val="252525"/>
                </a:solidFill>
                <a:effectLst/>
                <a:latin typeface="Arial" panose="020B0604020202020204" pitchFamily="34" charset="0"/>
              </a:rPr>
              <a:t>Signature-based IDS</a:t>
            </a:r>
            <a:r>
              <a:rPr lang="en-ID" sz="1800" b="0" i="0" dirty="0">
                <a:solidFill>
                  <a:srgbClr val="252525"/>
                </a:solidFill>
                <a:effectLst/>
                <a:latin typeface="Arial" panose="020B0604020202020204" pitchFamily="34" charset="0"/>
              </a:rPr>
              <a:t> - Lalu </a:t>
            </a:r>
            <a:r>
              <a:rPr lang="en-ID" sz="1800" b="0" i="0" dirty="0" err="1">
                <a:solidFill>
                  <a:srgbClr val="252525"/>
                </a:solidFill>
                <a:effectLst/>
                <a:latin typeface="Arial" panose="020B0604020202020204" pitchFamily="34" charset="0"/>
              </a:rPr>
              <a:t>lintas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diperiksa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terhadap</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pola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telah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dikonfigurasikan</a:t>
            </a:r>
            <a:r>
              <a:rPr lang="en-ID" sz="1800" b="0" i="0" dirty="0">
                <a:solidFill>
                  <a:srgbClr val="252525"/>
                </a:solidFill>
                <a:effectLst/>
                <a:latin typeface="Arial" panose="020B0604020202020204" pitchFamily="34" charset="0"/>
              </a:rPr>
              <a:t> dan </a:t>
            </a:r>
            <a:r>
              <a:rPr lang="en-ID" sz="1800" b="0" i="0" dirty="0" err="1">
                <a:solidFill>
                  <a:srgbClr val="252525"/>
                </a:solidFill>
                <a:effectLst/>
                <a:latin typeface="Arial" panose="020B0604020202020204" pitchFamily="34" charset="0"/>
              </a:rPr>
              <a:t>ditentukan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sebelumnya</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dikenal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sebagai</a:t>
            </a:r>
            <a:r>
              <a:rPr lang="en-ID" sz="1800" b="0" i="0" dirty="0">
                <a:solidFill>
                  <a:srgbClr val="252525"/>
                </a:solidFill>
                <a:effectLst/>
                <a:latin typeface="Arial" panose="020B0604020202020204" pitchFamily="34" charset="0"/>
              </a:rPr>
              <a:t> signatures. Banyak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saat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memiliki</a:t>
            </a:r>
            <a:r>
              <a:rPr lang="en-ID" sz="1800" b="0" i="0" dirty="0">
                <a:solidFill>
                  <a:srgbClr val="252525"/>
                </a:solidFill>
                <a:effectLst/>
                <a:latin typeface="Arial" panose="020B0604020202020204" pitchFamily="34" charset="0"/>
              </a:rPr>
              <a:t> signature yang </a:t>
            </a:r>
            <a:r>
              <a:rPr lang="en-ID" sz="1800" b="0" i="0" dirty="0" err="1">
                <a:solidFill>
                  <a:srgbClr val="252525"/>
                </a:solidFill>
                <a:effectLst/>
                <a:latin typeface="Arial" panose="020B0604020202020204" pitchFamily="34" charset="0"/>
              </a:rPr>
              <a:t>berbeda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Dalam</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praktek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keamanan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baik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koleksi</a:t>
            </a:r>
            <a:r>
              <a:rPr lang="en-ID" sz="1800" b="0" i="0" dirty="0">
                <a:solidFill>
                  <a:srgbClr val="252525"/>
                </a:solidFill>
                <a:effectLst/>
                <a:latin typeface="Arial" panose="020B0604020202020204" pitchFamily="34" charset="0"/>
              </a:rPr>
              <a:t> signature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harus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terus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diperbarui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mengurangi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ancaman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muncul</a:t>
            </a:r>
            <a:r>
              <a:rPr lang="en-ID" sz="1800" b="0" i="0" dirty="0">
                <a:solidFill>
                  <a:srgbClr val="252525"/>
                </a:solidFill>
                <a:effectLst/>
                <a:latin typeface="Arial" panose="020B0604020202020204" pitchFamily="34" charset="0"/>
              </a:rPr>
              <a:t>.</a:t>
            </a:r>
          </a:p>
          <a:p>
            <a:endParaRPr lang="en-US" altLang="en-US" sz="1800" dirty="0">
              <a:ea typeface="ＭＳ Ｐゴシック" panose="020B0600070205080204" pitchFamily="34" charset="-128"/>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35CBCF9-73BE-5862-0754-6874A14DA7F7}"/>
                  </a:ext>
                </a:extLst>
              </p14:cNvPr>
              <p14:cNvContentPartPr/>
              <p14:nvPr/>
            </p14:nvContentPartPr>
            <p14:xfrm>
              <a:off x="637320" y="4632791"/>
              <a:ext cx="2323080" cy="50400"/>
            </p14:xfrm>
          </p:contentPart>
        </mc:Choice>
        <mc:Fallback xmlns="">
          <p:pic>
            <p:nvPicPr>
              <p:cNvPr id="2" name="Ink 1">
                <a:extLst>
                  <a:ext uri="{FF2B5EF4-FFF2-40B4-BE49-F238E27FC236}">
                    <a16:creationId xmlns:a16="http://schemas.microsoft.com/office/drawing/2014/main" id="{D35CBCF9-73BE-5862-0754-6874A14DA7F7}"/>
                  </a:ext>
                </a:extLst>
              </p:cNvPr>
              <p:cNvPicPr/>
              <p:nvPr/>
            </p:nvPicPr>
            <p:blipFill>
              <a:blip r:embed="rId3"/>
              <a:stretch>
                <a:fillRect/>
              </a:stretch>
            </p:blipFill>
            <p:spPr>
              <a:xfrm>
                <a:off x="628320" y="4624151"/>
                <a:ext cx="23407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34C3114-71BA-CF5F-7A4B-91921EC5F77D}"/>
                  </a:ext>
                </a:extLst>
              </p14:cNvPr>
              <p14:cNvContentPartPr/>
              <p14:nvPr/>
            </p14:nvContentPartPr>
            <p14:xfrm>
              <a:off x="739920" y="3129071"/>
              <a:ext cx="3334320" cy="65520"/>
            </p14:xfrm>
          </p:contentPart>
        </mc:Choice>
        <mc:Fallback xmlns="">
          <p:pic>
            <p:nvPicPr>
              <p:cNvPr id="3" name="Ink 2">
                <a:extLst>
                  <a:ext uri="{FF2B5EF4-FFF2-40B4-BE49-F238E27FC236}">
                    <a16:creationId xmlns:a16="http://schemas.microsoft.com/office/drawing/2014/main" id="{034C3114-71BA-CF5F-7A4B-91921EC5F77D}"/>
                  </a:ext>
                </a:extLst>
              </p:cNvPr>
              <p:cNvPicPr/>
              <p:nvPr/>
            </p:nvPicPr>
            <p:blipFill>
              <a:blip r:embed="rId5"/>
              <a:stretch>
                <a:fillRect/>
              </a:stretch>
            </p:blipFill>
            <p:spPr>
              <a:xfrm>
                <a:off x="730920" y="3120071"/>
                <a:ext cx="3351960" cy="83160"/>
              </a:xfrm>
              <a:prstGeom prst="rect">
                <a:avLst/>
              </a:prstGeom>
            </p:spPr>
          </p:pic>
        </mc:Fallback>
      </mc:AlternateContent>
      <p:grpSp>
        <p:nvGrpSpPr>
          <p:cNvPr id="28" name="Group 27">
            <a:extLst>
              <a:ext uri="{FF2B5EF4-FFF2-40B4-BE49-F238E27FC236}">
                <a16:creationId xmlns:a16="http://schemas.microsoft.com/office/drawing/2014/main" id="{B72EA0DC-66DA-2BBF-6B6B-5534C42376BD}"/>
              </a:ext>
            </a:extLst>
          </p:cNvPr>
          <p:cNvGrpSpPr/>
          <p:nvPr/>
        </p:nvGrpSpPr>
        <p:grpSpPr>
          <a:xfrm>
            <a:off x="872040" y="3082271"/>
            <a:ext cx="7706160" cy="1245960"/>
            <a:chOff x="872040" y="3082271"/>
            <a:chExt cx="7706160" cy="124596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964C220-5CBC-9EA5-FBE5-6F91AAB0AE4F}"/>
                    </a:ext>
                  </a:extLst>
                </p14:cNvPr>
                <p14:cNvContentPartPr/>
                <p14:nvPr/>
              </p14:nvContentPartPr>
              <p14:xfrm>
                <a:off x="4113480" y="3136271"/>
                <a:ext cx="4464720" cy="94680"/>
              </p14:xfrm>
            </p:contentPart>
          </mc:Choice>
          <mc:Fallback xmlns="">
            <p:pic>
              <p:nvPicPr>
                <p:cNvPr id="4" name="Ink 3">
                  <a:extLst>
                    <a:ext uri="{FF2B5EF4-FFF2-40B4-BE49-F238E27FC236}">
                      <a16:creationId xmlns:a16="http://schemas.microsoft.com/office/drawing/2014/main" id="{4964C220-5CBC-9EA5-FBE5-6F91AAB0AE4F}"/>
                    </a:ext>
                  </a:extLst>
                </p:cNvPr>
                <p:cNvPicPr/>
                <p:nvPr/>
              </p:nvPicPr>
              <p:blipFill>
                <a:blip r:embed="rId35"/>
                <a:stretch>
                  <a:fillRect/>
                </a:stretch>
              </p:blipFill>
              <p:spPr>
                <a:xfrm>
                  <a:off x="4104480" y="3127631"/>
                  <a:ext cx="448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 name="Ink 4">
                  <a:extLst>
                    <a:ext uri="{FF2B5EF4-FFF2-40B4-BE49-F238E27FC236}">
                      <a16:creationId xmlns:a16="http://schemas.microsoft.com/office/drawing/2014/main" id="{FF1E9788-A921-EC79-A861-0C907EED5350}"/>
                    </a:ext>
                  </a:extLst>
                </p14:cNvPr>
                <p14:cNvContentPartPr/>
                <p14:nvPr/>
              </p14:nvContentPartPr>
              <p14:xfrm>
                <a:off x="872040" y="3369551"/>
                <a:ext cx="3881160" cy="100440"/>
              </p14:xfrm>
            </p:contentPart>
          </mc:Choice>
          <mc:Fallback xmlns="">
            <p:pic>
              <p:nvPicPr>
                <p:cNvPr id="5" name="Ink 4">
                  <a:extLst>
                    <a:ext uri="{FF2B5EF4-FFF2-40B4-BE49-F238E27FC236}">
                      <a16:creationId xmlns:a16="http://schemas.microsoft.com/office/drawing/2014/main" id="{FF1E9788-A921-EC79-A861-0C907EED5350}"/>
                    </a:ext>
                  </a:extLst>
                </p:cNvPr>
                <p:cNvPicPr/>
                <p:nvPr/>
              </p:nvPicPr>
              <p:blipFill>
                <a:blip r:embed="rId37"/>
                <a:stretch>
                  <a:fillRect/>
                </a:stretch>
              </p:blipFill>
              <p:spPr>
                <a:xfrm>
                  <a:off x="863400" y="3360551"/>
                  <a:ext cx="3898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 name="Ink 5">
                  <a:extLst>
                    <a:ext uri="{FF2B5EF4-FFF2-40B4-BE49-F238E27FC236}">
                      <a16:creationId xmlns:a16="http://schemas.microsoft.com/office/drawing/2014/main" id="{84FCFCD3-36D9-C769-571C-98C5A8D28329}"/>
                    </a:ext>
                  </a:extLst>
                </p14:cNvPr>
                <p14:cNvContentPartPr/>
                <p14:nvPr/>
              </p14:nvContentPartPr>
              <p14:xfrm>
                <a:off x="4240200" y="3082271"/>
                <a:ext cx="3693240" cy="452160"/>
              </p14:xfrm>
            </p:contentPart>
          </mc:Choice>
          <mc:Fallback xmlns="">
            <p:pic>
              <p:nvPicPr>
                <p:cNvPr id="6" name="Ink 5">
                  <a:extLst>
                    <a:ext uri="{FF2B5EF4-FFF2-40B4-BE49-F238E27FC236}">
                      <a16:creationId xmlns:a16="http://schemas.microsoft.com/office/drawing/2014/main" id="{84FCFCD3-36D9-C769-571C-98C5A8D28329}"/>
                    </a:ext>
                  </a:extLst>
                </p:cNvPr>
                <p:cNvPicPr/>
                <p:nvPr/>
              </p:nvPicPr>
              <p:blipFill>
                <a:blip r:embed="rId39"/>
                <a:stretch>
                  <a:fillRect/>
                </a:stretch>
              </p:blipFill>
              <p:spPr>
                <a:xfrm>
                  <a:off x="4231560" y="3073271"/>
                  <a:ext cx="37108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 name="Ink 7">
                  <a:extLst>
                    <a:ext uri="{FF2B5EF4-FFF2-40B4-BE49-F238E27FC236}">
                      <a16:creationId xmlns:a16="http://schemas.microsoft.com/office/drawing/2014/main" id="{D8220B0A-4D84-334C-03CD-D3A2B35D0CF1}"/>
                    </a:ext>
                  </a:extLst>
                </p14:cNvPr>
                <p14:cNvContentPartPr/>
                <p14:nvPr/>
              </p14:nvContentPartPr>
              <p14:xfrm>
                <a:off x="5309040" y="3661151"/>
                <a:ext cx="1148400" cy="80280"/>
              </p14:xfrm>
            </p:contentPart>
          </mc:Choice>
          <mc:Fallback xmlns="">
            <p:pic>
              <p:nvPicPr>
                <p:cNvPr id="8" name="Ink 7">
                  <a:extLst>
                    <a:ext uri="{FF2B5EF4-FFF2-40B4-BE49-F238E27FC236}">
                      <a16:creationId xmlns:a16="http://schemas.microsoft.com/office/drawing/2014/main" id="{D8220B0A-4D84-334C-03CD-D3A2B35D0CF1}"/>
                    </a:ext>
                  </a:extLst>
                </p:cNvPr>
                <p:cNvPicPr/>
                <p:nvPr/>
              </p:nvPicPr>
              <p:blipFill>
                <a:blip r:embed="rId41"/>
                <a:stretch>
                  <a:fillRect/>
                </a:stretch>
              </p:blipFill>
              <p:spPr>
                <a:xfrm>
                  <a:off x="5300400" y="3652511"/>
                  <a:ext cx="1166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 name="Ink 8">
                  <a:extLst>
                    <a:ext uri="{FF2B5EF4-FFF2-40B4-BE49-F238E27FC236}">
                      <a16:creationId xmlns:a16="http://schemas.microsoft.com/office/drawing/2014/main" id="{1D2D457B-93FD-CA09-B209-3AF33964D4DB}"/>
                    </a:ext>
                  </a:extLst>
                </p14:cNvPr>
                <p14:cNvContentPartPr/>
                <p14:nvPr/>
              </p14:nvContentPartPr>
              <p14:xfrm>
                <a:off x="5193480" y="3464231"/>
                <a:ext cx="60120" cy="230760"/>
              </p14:xfrm>
            </p:contentPart>
          </mc:Choice>
          <mc:Fallback xmlns="">
            <p:pic>
              <p:nvPicPr>
                <p:cNvPr id="9" name="Ink 8">
                  <a:extLst>
                    <a:ext uri="{FF2B5EF4-FFF2-40B4-BE49-F238E27FC236}">
                      <a16:creationId xmlns:a16="http://schemas.microsoft.com/office/drawing/2014/main" id="{1D2D457B-93FD-CA09-B209-3AF33964D4DB}"/>
                    </a:ext>
                  </a:extLst>
                </p:cNvPr>
                <p:cNvPicPr/>
                <p:nvPr/>
              </p:nvPicPr>
              <p:blipFill>
                <a:blip r:embed="rId43"/>
                <a:stretch>
                  <a:fillRect/>
                </a:stretch>
              </p:blipFill>
              <p:spPr>
                <a:xfrm>
                  <a:off x="5184480" y="3455591"/>
                  <a:ext cx="777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 name="Ink 9">
                  <a:extLst>
                    <a:ext uri="{FF2B5EF4-FFF2-40B4-BE49-F238E27FC236}">
                      <a16:creationId xmlns:a16="http://schemas.microsoft.com/office/drawing/2014/main" id="{623BF2C1-70AD-EDEE-9BD1-543B0B93576B}"/>
                    </a:ext>
                  </a:extLst>
                </p14:cNvPr>
                <p14:cNvContentPartPr/>
                <p14:nvPr/>
              </p14:nvContentPartPr>
              <p14:xfrm>
                <a:off x="3515880" y="3700391"/>
                <a:ext cx="1978560" cy="37440"/>
              </p14:xfrm>
            </p:contentPart>
          </mc:Choice>
          <mc:Fallback xmlns="">
            <p:pic>
              <p:nvPicPr>
                <p:cNvPr id="10" name="Ink 9">
                  <a:extLst>
                    <a:ext uri="{FF2B5EF4-FFF2-40B4-BE49-F238E27FC236}">
                      <a16:creationId xmlns:a16="http://schemas.microsoft.com/office/drawing/2014/main" id="{623BF2C1-70AD-EDEE-9BD1-543B0B93576B}"/>
                    </a:ext>
                  </a:extLst>
                </p:cNvPr>
                <p:cNvPicPr/>
                <p:nvPr/>
              </p:nvPicPr>
              <p:blipFill>
                <a:blip r:embed="rId45"/>
                <a:stretch>
                  <a:fillRect/>
                </a:stretch>
              </p:blipFill>
              <p:spPr>
                <a:xfrm>
                  <a:off x="3506880" y="3691391"/>
                  <a:ext cx="1996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59085E5C-E2BB-D58A-F822-401D2340D159}"/>
                    </a:ext>
                  </a:extLst>
                </p14:cNvPr>
                <p14:cNvContentPartPr/>
                <p14:nvPr/>
              </p14:nvContentPartPr>
              <p14:xfrm>
                <a:off x="1510680" y="3804791"/>
                <a:ext cx="6973200" cy="523440"/>
              </p14:xfrm>
            </p:contentPart>
          </mc:Choice>
          <mc:Fallback xmlns="">
            <p:pic>
              <p:nvPicPr>
                <p:cNvPr id="27" name="Ink 26">
                  <a:extLst>
                    <a:ext uri="{FF2B5EF4-FFF2-40B4-BE49-F238E27FC236}">
                      <a16:creationId xmlns:a16="http://schemas.microsoft.com/office/drawing/2014/main" id="{59085E5C-E2BB-D58A-F822-401D2340D159}"/>
                    </a:ext>
                  </a:extLst>
                </p:cNvPr>
                <p:cNvPicPr/>
                <p:nvPr/>
              </p:nvPicPr>
              <p:blipFill>
                <a:blip r:embed="rId47"/>
                <a:stretch>
                  <a:fillRect/>
                </a:stretch>
              </p:blipFill>
              <p:spPr>
                <a:xfrm>
                  <a:off x="1502040" y="3796151"/>
                  <a:ext cx="6990840" cy="541080"/>
                </a:xfrm>
                <a:prstGeom prst="rect">
                  <a:avLst/>
                </a:prstGeom>
              </p:spPr>
            </p:pic>
          </mc:Fallback>
        </mc:AlternateContent>
      </p:grpSp>
    </p:spTree>
    <p:extLst>
      <p:ext uri="{BB962C8B-B14F-4D97-AF65-F5344CB8AC3E}">
        <p14:creationId xmlns:p14="http://schemas.microsoft.com/office/powerpoint/2010/main" val="398268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21</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pPr algn="l"/>
            <a:r>
              <a:rPr lang="en-ID" b="0" i="0" dirty="0" err="1">
                <a:solidFill>
                  <a:srgbClr val="000000"/>
                </a:solidFill>
                <a:effectLst/>
                <a:latin typeface="Linux Libertine"/>
              </a:rPr>
              <a:t>Keterbatasan</a:t>
            </a:r>
            <a:br>
              <a:rPr lang="en-ID" b="0" i="0" dirty="0">
                <a:solidFill>
                  <a:srgbClr val="000000"/>
                </a:solidFill>
                <a:effectLst/>
                <a:latin typeface="Linux Libertine"/>
              </a:rPr>
            </a:br>
            <a:endParaRPr lang="en-ID" b="0" i="0" dirty="0">
              <a:solidFill>
                <a:srgbClr val="000000"/>
              </a:solidFill>
              <a:effectLst/>
              <a:latin typeface="Linux Libertine"/>
            </a:endParaRPr>
          </a:p>
        </p:txBody>
      </p:sp>
      <p:sp>
        <p:nvSpPr>
          <p:cNvPr id="18436" name="Rectangle 3">
            <a:extLst>
              <a:ext uri="{FF2B5EF4-FFF2-40B4-BE49-F238E27FC236}">
                <a16:creationId xmlns:a16="http://schemas.microsoft.com/office/drawing/2014/main" id="{9DE2FE86-A9AE-4013-96A7-6DB1B8BD96DA}"/>
              </a:ext>
            </a:extLst>
          </p:cNvPr>
          <p:cNvSpPr>
            <a:spLocks noGrp="1" noChangeArrowheads="1"/>
          </p:cNvSpPr>
          <p:nvPr>
            <p:ph type="body" idx="1"/>
          </p:nvPr>
        </p:nvSpPr>
        <p:spPr>
          <a:xfrm>
            <a:off x="457200" y="1905000"/>
            <a:ext cx="8229600" cy="4221163"/>
          </a:xfrm>
        </p:spPr>
        <p:txBody>
          <a:bodyPr/>
          <a:lstStyle/>
          <a:p>
            <a:pPr algn="l"/>
            <a:r>
              <a:rPr lang="en-ID" sz="1800" b="0" i="0" dirty="0">
                <a:solidFill>
                  <a:srgbClr val="252525"/>
                </a:solidFill>
                <a:effectLst/>
                <a:latin typeface="Arial" panose="020B0604020202020204" pitchFamily="34" charset="0"/>
              </a:rPr>
              <a:t>Ada </a:t>
            </a:r>
            <a:r>
              <a:rPr lang="en-ID" sz="1800" b="0" i="0" dirty="0" err="1">
                <a:solidFill>
                  <a:srgbClr val="252525"/>
                </a:solidFill>
                <a:effectLst/>
                <a:latin typeface="Arial" panose="020B0604020202020204" pitchFamily="34" charset="0"/>
              </a:rPr>
              <a:t>beberapa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keterbatasan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bisa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dialami</a:t>
            </a:r>
            <a:r>
              <a:rPr lang="en-ID" sz="1800" b="0" i="0" dirty="0">
                <a:solidFill>
                  <a:srgbClr val="252525"/>
                </a:solidFill>
                <a:effectLst/>
                <a:latin typeface="Arial" panose="020B0604020202020204" pitchFamily="34" charset="0"/>
              </a:rPr>
              <a:t> oleh IDS, </a:t>
            </a:r>
            <a:r>
              <a:rPr lang="en-ID" sz="1800" b="0" i="0" dirty="0" err="1">
                <a:solidFill>
                  <a:srgbClr val="252525"/>
                </a:solidFill>
                <a:effectLst/>
                <a:latin typeface="Arial" panose="020B0604020202020204" pitchFamily="34" charset="0"/>
              </a:rPr>
              <a:t>yaitu</a:t>
            </a:r>
            <a:r>
              <a:rPr lang="en-ID" sz="1800" b="0" i="0" dirty="0">
                <a:solidFill>
                  <a:srgbClr val="252525"/>
                </a:solidFill>
                <a:effectLst/>
                <a:latin typeface="Arial" panose="020B0604020202020204" pitchFamily="34" charset="0"/>
              </a:rPr>
              <a:t>,</a:t>
            </a:r>
          </a:p>
          <a:p>
            <a:pPr algn="l">
              <a:buFont typeface="Arial" panose="020B0604020202020204" pitchFamily="34" charset="0"/>
              <a:buChar char="•"/>
            </a:pPr>
            <a:r>
              <a:rPr lang="en-ID" sz="1800" b="1" i="0" dirty="0">
                <a:solidFill>
                  <a:srgbClr val="252525"/>
                </a:solidFill>
                <a:effectLst/>
                <a:latin typeface="Arial" panose="020B0604020202020204" pitchFamily="34" charset="0"/>
              </a:rPr>
              <a:t>Noise</a:t>
            </a:r>
            <a:r>
              <a:rPr lang="en-ID" sz="1800" b="0" i="0" dirty="0">
                <a:solidFill>
                  <a:srgbClr val="252525"/>
                </a:solidFill>
                <a:effectLst/>
                <a:latin typeface="Arial" panose="020B0604020202020204" pitchFamily="34" charset="0"/>
              </a:rPr>
              <a:t> - Noise </a:t>
            </a:r>
            <a:r>
              <a:rPr lang="en-ID" sz="1800" b="0" i="0" dirty="0" err="1">
                <a:solidFill>
                  <a:srgbClr val="252525"/>
                </a:solidFill>
                <a:effectLst/>
                <a:latin typeface="Arial" panose="020B0604020202020204" pitchFamily="34" charset="0"/>
              </a:rPr>
              <a: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sangat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membatasi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effektifitas</a:t>
            </a:r>
            <a:r>
              <a:rPr lang="en-ID" sz="1800" b="0" i="0" dirty="0">
                <a:solidFill>
                  <a:srgbClr val="252525"/>
                </a:solidFill>
                <a:effectLst/>
                <a:latin typeface="Arial" panose="020B0604020202020204" pitchFamily="34" charset="0"/>
              </a:rPr>
              <a:t> Intrusion Detection System. </a:t>
            </a:r>
            <a:r>
              <a:rPr lang="en-ID" sz="1800" b="0" i="0" dirty="0" err="1">
                <a:solidFill>
                  <a:srgbClr val="252525"/>
                </a:solidFill>
                <a:effectLst/>
                <a:latin typeface="Arial" panose="020B0604020202020204" pitchFamily="34" charset="0"/>
              </a:rPr>
              <a:t>Paket</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jelek</a:t>
            </a:r>
            <a:r>
              <a:rPr lang="en-ID" sz="1800" b="0" i="0" dirty="0">
                <a:solidFill>
                  <a:srgbClr val="252525"/>
                </a:solidFill>
                <a:effectLst/>
                <a:latin typeface="Arial" panose="020B0604020202020204" pitchFamily="34" charset="0"/>
              </a:rPr>
              <a:t> yang di </a:t>
            </a:r>
            <a:r>
              <a:rPr lang="en-ID" sz="1800" b="0" i="0" dirty="0" err="1">
                <a:solidFill>
                  <a:srgbClr val="252525"/>
                </a:solidFill>
                <a:effectLst/>
                <a:latin typeface="Arial" panose="020B0604020202020204" pitchFamily="34" charset="0"/>
              </a:rPr>
              <a:t>hasilkan</a:t>
            </a:r>
            <a:r>
              <a:rPr lang="en-ID" sz="1800" b="0" i="0" dirty="0">
                <a:solidFill>
                  <a:srgbClr val="252525"/>
                </a:solidFill>
                <a:effectLst/>
                <a:latin typeface="Arial" panose="020B0604020202020204" pitchFamily="34" charset="0"/>
              </a:rPr>
              <a:t> oleh bug pada software, data DNS yang </a:t>
            </a:r>
            <a:r>
              <a:rPr lang="en-ID" sz="1800" b="0" i="0" dirty="0" err="1">
                <a:solidFill>
                  <a:srgbClr val="252525"/>
                </a:solidFill>
                <a:effectLst/>
                <a:latin typeface="Arial" panose="020B0604020202020204" pitchFamily="34" charset="0"/>
              </a:rPr>
              <a:t>korup</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paket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lokal</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keluar</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membuat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tinggi-nya</a:t>
            </a:r>
            <a:r>
              <a:rPr lang="en-ID" sz="1800" b="0" i="0" dirty="0">
                <a:solidFill>
                  <a:srgbClr val="252525"/>
                </a:solidFill>
                <a:effectLst/>
                <a:latin typeface="Arial" panose="020B0604020202020204" pitchFamily="34" charset="0"/>
              </a:rPr>
              <a:t> alarm yang salah.</a:t>
            </a:r>
          </a:p>
          <a:p>
            <a:pPr algn="l">
              <a:buFont typeface="Arial" panose="020B0604020202020204" pitchFamily="34" charset="0"/>
              <a:buChar char="•"/>
            </a:pPr>
            <a:r>
              <a:rPr lang="en-ID" sz="1800" b="1" i="0" dirty="0" err="1">
                <a:solidFill>
                  <a:srgbClr val="252525"/>
                </a:solidFill>
                <a:effectLst/>
                <a:latin typeface="Arial" panose="020B0604020202020204" pitchFamily="34" charset="0"/>
              </a:rPr>
              <a:t>Jumlah</a:t>
            </a:r>
            <a:r>
              <a:rPr lang="en-ID" sz="1800" b="1" i="0" dirty="0">
                <a:solidFill>
                  <a:srgbClr val="252525"/>
                </a:solidFill>
                <a:effectLst/>
                <a:latin typeface="Arial" panose="020B0604020202020204" pitchFamily="34" charset="0"/>
              </a:rPr>
              <a:t> attack </a:t>
            </a:r>
            <a:r>
              <a:rPr lang="en-ID" sz="1800" b="1" i="0" dirty="0" err="1">
                <a:solidFill>
                  <a:srgbClr val="252525"/>
                </a:solidFill>
                <a:effectLst/>
                <a:latin typeface="Arial" panose="020B0604020202020204" pitchFamily="34" charset="0"/>
              </a:rPr>
              <a:t>sedikit</a:t>
            </a:r>
            <a:r>
              <a:rPr lang="en-ID" sz="1800" b="0" i="0" dirty="0">
                <a:solidFill>
                  <a:srgbClr val="252525"/>
                </a:solidFill>
                <a:effectLst/>
                <a:latin typeface="Arial" panose="020B0604020202020204" pitchFamily="34" charset="0"/>
              </a:rPr>
              <a:t> - </a:t>
            </a:r>
            <a:r>
              <a:rPr lang="en-ID" sz="1800" b="0" i="0" dirty="0" err="1">
                <a:solidFill>
                  <a:srgbClr val="252525"/>
                </a:solidFill>
                <a:effectLst/>
                <a:latin typeface="Arial" panose="020B0604020202020204" pitchFamily="34" charset="0"/>
              </a:rPr>
              <a:t>Adalah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sangat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biasa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melihat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bahwa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jumlah</a:t>
            </a:r>
            <a:r>
              <a:rPr lang="en-ID" sz="1800" b="0" i="0" dirty="0">
                <a:solidFill>
                  <a:srgbClr val="252525"/>
                </a:solidFill>
                <a:effectLst/>
                <a:latin typeface="Arial" panose="020B0604020202020204" pitchFamily="34" charset="0"/>
              </a:rPr>
              <a:t> attack yang </a:t>
            </a:r>
            <a:r>
              <a:rPr lang="en-ID" sz="1800" b="0" i="0" dirty="0" err="1">
                <a:solidFill>
                  <a:srgbClr val="252525"/>
                </a:solidFill>
                <a:effectLst/>
                <a:latin typeface="Arial" panose="020B0604020202020204" pitchFamily="34" charset="0"/>
              </a:rPr>
              <a:t>sebenarnya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jauh</a:t>
            </a:r>
            <a:r>
              <a:rPr lang="en-ID" sz="1800" b="0" i="0" dirty="0">
                <a:solidFill>
                  <a:srgbClr val="252525"/>
                </a:solidFill>
                <a:effectLst/>
                <a:latin typeface="Arial" panose="020B0604020202020204" pitchFamily="34" charset="0"/>
              </a:rPr>
              <a:t> di </a:t>
            </a:r>
            <a:r>
              <a:rPr lang="en-ID" sz="1800" b="0" i="0" dirty="0" err="1">
                <a:solidFill>
                  <a:srgbClr val="252525"/>
                </a:solidFill>
                <a:effectLst/>
                <a:latin typeface="Arial" panose="020B0604020202020204" pitchFamily="34" charset="0"/>
              </a:rPr>
              <a:t>bawah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tingkat</a:t>
            </a:r>
            <a:r>
              <a:rPr lang="en-ID" sz="1800" b="0" i="0" dirty="0">
                <a:solidFill>
                  <a:srgbClr val="252525"/>
                </a:solidFill>
                <a:effectLst/>
                <a:latin typeface="Arial" panose="020B0604020202020204" pitchFamily="34" charset="0"/>
              </a:rPr>
              <a:t> alarm yang salah. </a:t>
            </a:r>
            <a:r>
              <a:rPr lang="en-ID" sz="1800" b="0" i="0" dirty="0" err="1">
                <a:solidFill>
                  <a:srgbClr val="252525"/>
                </a:solidFill>
                <a:effectLst/>
                <a:latin typeface="Arial" panose="020B0604020202020204" pitchFamily="34" charset="0"/>
              </a:rPr>
              <a:t>Akibatnya</a:t>
            </a:r>
            <a:r>
              <a:rPr lang="en-ID" sz="1800" b="0" i="0" dirty="0">
                <a:solidFill>
                  <a:srgbClr val="252525"/>
                </a:solidFill>
                <a:effectLst/>
                <a:latin typeface="Arial" panose="020B0604020202020204" pitchFamily="34" charset="0"/>
              </a:rPr>
              <a:t> attack yang </a:t>
            </a:r>
            <a:r>
              <a:rPr lang="en-ID" sz="1800" b="0" i="0" dirty="0" err="1">
                <a:solidFill>
                  <a:srgbClr val="252525"/>
                </a:solidFill>
                <a:effectLst/>
                <a:latin typeface="Arial" panose="020B0604020202020204" pitchFamily="34" charset="0"/>
              </a:rPr>
              <a:t>sebenarnya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sering</a:t>
            </a:r>
            <a:r>
              <a:rPr lang="en-ID" sz="1800" b="0" i="0" dirty="0">
                <a:solidFill>
                  <a:srgbClr val="252525"/>
                </a:solidFill>
                <a:effectLst/>
                <a:latin typeface="Arial" panose="020B0604020202020204" pitchFamily="34" charset="0"/>
              </a:rPr>
              <a:t> kali </a:t>
            </a:r>
            <a:r>
              <a:rPr lang="en-ID" sz="1800" b="0" i="0" dirty="0" err="1">
                <a:solidFill>
                  <a:srgbClr val="252525"/>
                </a:solidFill>
                <a:effectLst/>
                <a:latin typeface="Arial" panose="020B0604020202020204" pitchFamily="34" charset="0"/>
              </a:rPr>
              <a:t>tidak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terlihat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bahkan</a:t>
            </a:r>
            <a:r>
              <a:rPr lang="en-ID" sz="1800" b="0" i="0" dirty="0">
                <a:solidFill>
                  <a:srgbClr val="252525"/>
                </a:solidFill>
                <a:effectLst/>
                <a:latin typeface="Arial" panose="020B0604020202020204" pitchFamily="34" charset="0"/>
              </a:rPr>
              <a:t> di </a:t>
            </a:r>
            <a:r>
              <a:rPr lang="en-ID" sz="1800" b="0" i="0" dirty="0" err="1">
                <a:solidFill>
                  <a:srgbClr val="252525"/>
                </a:solidFill>
                <a:effectLst/>
                <a:latin typeface="Arial" panose="020B0604020202020204" pitchFamily="34" charset="0"/>
              </a:rPr>
              <a:t>abaikan</a:t>
            </a:r>
            <a:r>
              <a:rPr lang="en-ID" sz="1800" b="0" i="0" dirty="0">
                <a:solidFill>
                  <a:srgbClr val="252525"/>
                </a:solidFill>
                <a:effectLst/>
                <a:latin typeface="Arial" panose="020B0604020202020204" pitchFamily="34" charset="0"/>
              </a:rPr>
              <a:t>.</a:t>
            </a:r>
          </a:p>
          <a:p>
            <a:pPr algn="l">
              <a:buFont typeface="Arial" panose="020B0604020202020204" pitchFamily="34" charset="0"/>
              <a:buChar char="•"/>
            </a:pPr>
            <a:r>
              <a:rPr lang="en-ID" sz="1800" b="1" i="0" dirty="0">
                <a:solidFill>
                  <a:srgbClr val="252525"/>
                </a:solidFill>
                <a:effectLst/>
                <a:latin typeface="Arial" panose="020B0604020202020204" pitchFamily="34" charset="0"/>
              </a:rPr>
              <a:t>Signature updates</a:t>
            </a:r>
            <a:r>
              <a:rPr lang="en-ID" sz="1800" b="0" i="0" dirty="0">
                <a:solidFill>
                  <a:srgbClr val="252525"/>
                </a:solidFill>
                <a:effectLst/>
                <a:latin typeface="Arial" panose="020B0604020202020204" pitchFamily="34" charset="0"/>
              </a:rPr>
              <a:t> - Banyak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ditujukan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versi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tertentu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software yang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usang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Sebuah</a:t>
            </a:r>
            <a:r>
              <a:rPr lang="en-ID" sz="1800" b="0" i="0" dirty="0">
                <a:solidFill>
                  <a:srgbClr val="252525"/>
                </a:solidFill>
                <a:effectLst/>
                <a:latin typeface="Arial" panose="020B0604020202020204" pitchFamily="34" charset="0"/>
              </a:rPr>
              <a:t> library </a:t>
            </a:r>
            <a:r>
              <a:rPr lang="en-ID" sz="1800" b="0" i="0" dirty="0" err="1">
                <a:solidFill>
                  <a:srgbClr val="252525"/>
                </a:solidFill>
                <a:effectLst/>
                <a:latin typeface="Arial" panose="020B0604020202020204" pitchFamily="34" charset="0"/>
              </a:rPr>
              <a:t>dari</a:t>
            </a:r>
            <a:r>
              <a:rPr lang="en-ID" sz="1800" b="0" i="0" dirty="0">
                <a:solidFill>
                  <a:srgbClr val="252525"/>
                </a:solidFill>
                <a:effectLst/>
                <a:latin typeface="Arial" panose="020B0604020202020204" pitchFamily="34" charset="0"/>
              </a:rPr>
              <a:t> signature yang </a:t>
            </a:r>
            <a:r>
              <a:rPr lang="en-ID" sz="1800" b="0" i="0" dirty="0" err="1">
                <a:solidFill>
                  <a:srgbClr val="252525"/>
                </a:solidFill>
                <a:effectLst/>
                <a:latin typeface="Arial" panose="020B0604020202020204" pitchFamily="34" charset="0"/>
              </a:rPr>
              <a:t>dapat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terus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berubah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dibutuhkan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mengurangi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ancaman</a:t>
            </a:r>
            <a:r>
              <a:rPr lang="en-ID" sz="1800" b="0" i="0" dirty="0">
                <a:solidFill>
                  <a:srgbClr val="252525"/>
                </a:solidFill>
                <a:effectLst/>
                <a:latin typeface="Arial" panose="020B0604020202020204" pitchFamily="34" charset="0"/>
              </a:rPr>
              <a:t>. Database signature </a:t>
            </a:r>
            <a:r>
              <a:rPr lang="en-ID" sz="1800" b="0" i="0" dirty="0" err="1">
                <a:solidFill>
                  <a:srgbClr val="252525"/>
                </a:solidFill>
                <a:effectLst/>
                <a:latin typeface="Arial" panose="020B0604020202020204" pitchFamily="34" charset="0"/>
              </a:rPr>
              <a:t>usang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dapat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menyebabkan</a:t>
            </a:r>
            <a:r>
              <a:rPr lang="en-ID" sz="1800" b="0" i="0" dirty="0">
                <a:solidFill>
                  <a:srgbClr val="252525"/>
                </a:solidFill>
                <a:effectLst/>
                <a:latin typeface="Arial" panose="020B0604020202020204" pitchFamily="34" charset="0"/>
              </a:rPr>
              <a:t> IDS </a:t>
            </a:r>
            <a:r>
              <a:rPr lang="en-ID" sz="1800" b="0" i="0" dirty="0" err="1">
                <a:solidFill>
                  <a:srgbClr val="252525"/>
                </a:solidFill>
                <a:effectLst/>
                <a:latin typeface="Arial" panose="020B0604020202020204" pitchFamily="34" charset="0"/>
              </a:rPr>
              <a:t>rentan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terhadap</a:t>
            </a:r>
            <a:r>
              <a:rPr lang="en-ID" sz="1800" b="0" i="0" dirty="0">
                <a:solidFill>
                  <a:srgbClr val="252525"/>
                </a:solidFill>
                <a:effectLst/>
                <a:latin typeface="Arial" panose="020B0604020202020204" pitchFamily="34" charset="0"/>
              </a:rPr>
              <a:t> strategi </a:t>
            </a:r>
            <a:r>
              <a:rPr lang="en-ID" sz="1800" b="0" i="0" dirty="0" err="1">
                <a:solidFill>
                  <a:srgbClr val="252525"/>
                </a:solidFill>
                <a:effectLst/>
                <a:latin typeface="Arial" panose="020B0604020202020204" pitchFamily="34" charset="0"/>
              </a:rPr>
              <a:t>baru</a:t>
            </a:r>
            <a:endParaRPr lang="en-ID" sz="1800" b="0" i="0" dirty="0">
              <a:solidFill>
                <a:srgbClr val="252525"/>
              </a:solidFill>
              <a:effectLst/>
              <a:latin typeface="Arial" panose="020B0604020202020204" pitchFamily="34" charset="0"/>
            </a:endParaRPr>
          </a:p>
        </p:txBody>
      </p:sp>
      <p:grpSp>
        <p:nvGrpSpPr>
          <p:cNvPr id="6" name="Group 5">
            <a:extLst>
              <a:ext uri="{FF2B5EF4-FFF2-40B4-BE49-F238E27FC236}">
                <a16:creationId xmlns:a16="http://schemas.microsoft.com/office/drawing/2014/main" id="{978DE595-05F1-25E4-6DF2-848F736F351A}"/>
              </a:ext>
            </a:extLst>
          </p:cNvPr>
          <p:cNvGrpSpPr/>
          <p:nvPr/>
        </p:nvGrpSpPr>
        <p:grpSpPr>
          <a:xfrm>
            <a:off x="815880" y="2485391"/>
            <a:ext cx="7231320" cy="180360"/>
            <a:chOff x="815880" y="2485391"/>
            <a:chExt cx="7231320" cy="1803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9918D71-38D3-937B-88B0-92E802ACBCBE}"/>
                    </a:ext>
                  </a:extLst>
                </p14:cNvPr>
                <p14:cNvContentPartPr/>
                <p14:nvPr/>
              </p14:nvContentPartPr>
              <p14:xfrm>
                <a:off x="4078200" y="2485391"/>
                <a:ext cx="3969000" cy="93960"/>
              </p14:xfrm>
            </p:contentPart>
          </mc:Choice>
          <mc:Fallback xmlns="">
            <p:pic>
              <p:nvPicPr>
                <p:cNvPr id="3" name="Ink 2">
                  <a:extLst>
                    <a:ext uri="{FF2B5EF4-FFF2-40B4-BE49-F238E27FC236}">
                      <a16:creationId xmlns:a16="http://schemas.microsoft.com/office/drawing/2014/main" id="{C9918D71-38D3-937B-88B0-92E802ACBCBE}"/>
                    </a:ext>
                  </a:extLst>
                </p:cNvPr>
                <p:cNvPicPr/>
                <p:nvPr/>
              </p:nvPicPr>
              <p:blipFill>
                <a:blip r:embed="rId3"/>
                <a:stretch>
                  <a:fillRect/>
                </a:stretch>
              </p:blipFill>
              <p:spPr>
                <a:xfrm>
                  <a:off x="4069560" y="2476391"/>
                  <a:ext cx="3986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338A5BB-56C2-5C76-9B66-50C192CDF86E}"/>
                    </a:ext>
                  </a:extLst>
                </p14:cNvPr>
                <p14:cNvContentPartPr/>
                <p14:nvPr/>
              </p14:nvContentPartPr>
              <p14:xfrm>
                <a:off x="815880" y="2557751"/>
                <a:ext cx="1145160" cy="108000"/>
              </p14:xfrm>
            </p:contentPart>
          </mc:Choice>
          <mc:Fallback xmlns="">
            <p:pic>
              <p:nvPicPr>
                <p:cNvPr id="2" name="Ink 1">
                  <a:extLst>
                    <a:ext uri="{FF2B5EF4-FFF2-40B4-BE49-F238E27FC236}">
                      <a16:creationId xmlns:a16="http://schemas.microsoft.com/office/drawing/2014/main" id="{0338A5BB-56C2-5C76-9B66-50C192CDF86E}"/>
                    </a:ext>
                  </a:extLst>
                </p:cNvPr>
                <p:cNvPicPr/>
                <p:nvPr/>
              </p:nvPicPr>
              <p:blipFill>
                <a:blip r:embed="rId5"/>
                <a:stretch>
                  <a:fillRect/>
                </a:stretch>
              </p:blipFill>
              <p:spPr>
                <a:xfrm>
                  <a:off x="806880" y="2549111"/>
                  <a:ext cx="116280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B8593A3-F576-49EF-DCDF-5127DF81C56E}"/>
                  </a:ext>
                </a:extLst>
              </p14:cNvPr>
              <p14:cNvContentPartPr/>
              <p14:nvPr/>
            </p14:nvContentPartPr>
            <p14:xfrm>
              <a:off x="1633080" y="2747471"/>
              <a:ext cx="533160" cy="26280"/>
            </p14:xfrm>
          </p:contentPart>
        </mc:Choice>
        <mc:Fallback xmlns="">
          <p:pic>
            <p:nvPicPr>
              <p:cNvPr id="4" name="Ink 3">
                <a:extLst>
                  <a:ext uri="{FF2B5EF4-FFF2-40B4-BE49-F238E27FC236}">
                    <a16:creationId xmlns:a16="http://schemas.microsoft.com/office/drawing/2014/main" id="{0B8593A3-F576-49EF-DCDF-5127DF81C56E}"/>
                  </a:ext>
                </a:extLst>
              </p:cNvPr>
              <p:cNvPicPr/>
              <p:nvPr/>
            </p:nvPicPr>
            <p:blipFill>
              <a:blip r:embed="rId7"/>
              <a:stretch>
                <a:fillRect/>
              </a:stretch>
            </p:blipFill>
            <p:spPr>
              <a:xfrm>
                <a:off x="1624440" y="2738471"/>
                <a:ext cx="550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2F0D64A-40F3-3566-A9D2-9E4517EE4AD1}"/>
                  </a:ext>
                </a:extLst>
              </p14:cNvPr>
              <p14:cNvContentPartPr/>
              <p14:nvPr/>
            </p14:nvContentPartPr>
            <p14:xfrm>
              <a:off x="1864920" y="2780951"/>
              <a:ext cx="6588000" cy="160560"/>
            </p14:xfrm>
          </p:contentPart>
        </mc:Choice>
        <mc:Fallback xmlns="">
          <p:pic>
            <p:nvPicPr>
              <p:cNvPr id="7" name="Ink 6">
                <a:extLst>
                  <a:ext uri="{FF2B5EF4-FFF2-40B4-BE49-F238E27FC236}">
                    <a16:creationId xmlns:a16="http://schemas.microsoft.com/office/drawing/2014/main" id="{82F0D64A-40F3-3566-A9D2-9E4517EE4AD1}"/>
                  </a:ext>
                </a:extLst>
              </p:cNvPr>
              <p:cNvPicPr/>
              <p:nvPr/>
            </p:nvPicPr>
            <p:blipFill>
              <a:blip r:embed="rId9"/>
              <a:stretch>
                <a:fillRect/>
              </a:stretch>
            </p:blipFill>
            <p:spPr>
              <a:xfrm>
                <a:off x="1855920" y="2771951"/>
                <a:ext cx="6605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6DBB593-A4DB-E889-28BE-2E15D9FC7714}"/>
                  </a:ext>
                </a:extLst>
              </p14:cNvPr>
              <p14:cNvContentPartPr/>
              <p14:nvPr/>
            </p14:nvContentPartPr>
            <p14:xfrm>
              <a:off x="1269120" y="4703711"/>
              <a:ext cx="1740600" cy="100440"/>
            </p14:xfrm>
          </p:contentPart>
        </mc:Choice>
        <mc:Fallback xmlns="">
          <p:pic>
            <p:nvPicPr>
              <p:cNvPr id="10" name="Ink 9">
                <a:extLst>
                  <a:ext uri="{FF2B5EF4-FFF2-40B4-BE49-F238E27FC236}">
                    <a16:creationId xmlns:a16="http://schemas.microsoft.com/office/drawing/2014/main" id="{46DBB593-A4DB-E889-28BE-2E15D9FC7714}"/>
                  </a:ext>
                </a:extLst>
              </p:cNvPr>
              <p:cNvPicPr/>
              <p:nvPr/>
            </p:nvPicPr>
            <p:blipFill>
              <a:blip r:embed="rId11"/>
              <a:stretch>
                <a:fillRect/>
              </a:stretch>
            </p:blipFill>
            <p:spPr>
              <a:xfrm>
                <a:off x="1260480" y="4695071"/>
                <a:ext cx="1758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8C3AFCC-63DB-32B7-83E5-528908A70DF9}"/>
                  </a:ext>
                </a:extLst>
              </p14:cNvPr>
              <p14:cNvContentPartPr/>
              <p14:nvPr/>
            </p14:nvContentPartPr>
            <p14:xfrm>
              <a:off x="895440" y="4430111"/>
              <a:ext cx="2392200" cy="409320"/>
            </p14:xfrm>
          </p:contentPart>
        </mc:Choice>
        <mc:Fallback xmlns="">
          <p:pic>
            <p:nvPicPr>
              <p:cNvPr id="11" name="Ink 10">
                <a:extLst>
                  <a:ext uri="{FF2B5EF4-FFF2-40B4-BE49-F238E27FC236}">
                    <a16:creationId xmlns:a16="http://schemas.microsoft.com/office/drawing/2014/main" id="{E8C3AFCC-63DB-32B7-83E5-528908A70DF9}"/>
                  </a:ext>
                </a:extLst>
              </p:cNvPr>
              <p:cNvPicPr/>
              <p:nvPr/>
            </p:nvPicPr>
            <p:blipFill>
              <a:blip r:embed="rId13"/>
              <a:stretch>
                <a:fillRect/>
              </a:stretch>
            </p:blipFill>
            <p:spPr>
              <a:xfrm>
                <a:off x="886800" y="4421111"/>
                <a:ext cx="2409840" cy="426960"/>
              </a:xfrm>
              <a:prstGeom prst="rect">
                <a:avLst/>
              </a:prstGeom>
            </p:spPr>
          </p:pic>
        </mc:Fallback>
      </mc:AlternateContent>
      <p:grpSp>
        <p:nvGrpSpPr>
          <p:cNvPr id="13" name="Group 12">
            <a:extLst>
              <a:ext uri="{FF2B5EF4-FFF2-40B4-BE49-F238E27FC236}">
                <a16:creationId xmlns:a16="http://schemas.microsoft.com/office/drawing/2014/main" id="{F96B63CC-98D1-AD00-FC59-E112054AE95C}"/>
              </a:ext>
            </a:extLst>
          </p:cNvPr>
          <p:cNvGrpSpPr/>
          <p:nvPr/>
        </p:nvGrpSpPr>
        <p:grpSpPr>
          <a:xfrm>
            <a:off x="-64320" y="3102791"/>
            <a:ext cx="3596400" cy="745200"/>
            <a:chOff x="-64320" y="3102791"/>
            <a:chExt cx="3596400" cy="745200"/>
          </a:xfrm>
        </p:grpSpPr>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03C8CBEA-AA68-BEB2-E0B8-FCC0E376021E}"/>
                    </a:ext>
                  </a:extLst>
                </p14:cNvPr>
                <p14:cNvContentPartPr/>
                <p14:nvPr/>
              </p14:nvContentPartPr>
              <p14:xfrm>
                <a:off x="987960" y="3117911"/>
                <a:ext cx="1618200" cy="43200"/>
              </p14:xfrm>
            </p:contentPart>
          </mc:Choice>
          <mc:Fallback xmlns="">
            <p:pic>
              <p:nvPicPr>
                <p:cNvPr id="8" name="Ink 7">
                  <a:extLst>
                    <a:ext uri="{FF2B5EF4-FFF2-40B4-BE49-F238E27FC236}">
                      <a16:creationId xmlns:a16="http://schemas.microsoft.com/office/drawing/2014/main" id="{03C8CBEA-AA68-BEB2-E0B8-FCC0E376021E}"/>
                    </a:ext>
                  </a:extLst>
                </p:cNvPr>
                <p:cNvPicPr/>
                <p:nvPr/>
              </p:nvPicPr>
              <p:blipFill>
                <a:blip r:embed="rId15"/>
                <a:stretch>
                  <a:fillRect/>
                </a:stretch>
              </p:blipFill>
              <p:spPr>
                <a:xfrm>
                  <a:off x="978960" y="3108911"/>
                  <a:ext cx="1635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1A5DB9A6-A115-57AD-90E7-F3B69DF2900B}"/>
                    </a:ext>
                  </a:extLst>
                </p14:cNvPr>
                <p14:cNvContentPartPr/>
                <p14:nvPr/>
              </p14:nvContentPartPr>
              <p14:xfrm>
                <a:off x="738120" y="3638831"/>
                <a:ext cx="2694240" cy="43200"/>
              </p14:xfrm>
            </p:contentPart>
          </mc:Choice>
          <mc:Fallback xmlns="">
            <p:pic>
              <p:nvPicPr>
                <p:cNvPr id="9" name="Ink 8">
                  <a:extLst>
                    <a:ext uri="{FF2B5EF4-FFF2-40B4-BE49-F238E27FC236}">
                      <a16:creationId xmlns:a16="http://schemas.microsoft.com/office/drawing/2014/main" id="{1A5DB9A6-A115-57AD-90E7-F3B69DF2900B}"/>
                    </a:ext>
                  </a:extLst>
                </p:cNvPr>
                <p:cNvPicPr/>
                <p:nvPr/>
              </p:nvPicPr>
              <p:blipFill>
                <a:blip r:embed="rId17"/>
                <a:stretch>
                  <a:fillRect/>
                </a:stretch>
              </p:blipFill>
              <p:spPr>
                <a:xfrm>
                  <a:off x="729120" y="3630191"/>
                  <a:ext cx="2711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B52D631-04B4-F390-4294-34EE7B93D313}"/>
                    </a:ext>
                  </a:extLst>
                </p14:cNvPr>
                <p14:cNvContentPartPr/>
                <p14:nvPr/>
              </p14:nvContentPartPr>
              <p14:xfrm>
                <a:off x="-64320" y="3102791"/>
                <a:ext cx="3596400" cy="745200"/>
              </p14:xfrm>
            </p:contentPart>
          </mc:Choice>
          <mc:Fallback xmlns="">
            <p:pic>
              <p:nvPicPr>
                <p:cNvPr id="12" name="Ink 11">
                  <a:extLst>
                    <a:ext uri="{FF2B5EF4-FFF2-40B4-BE49-F238E27FC236}">
                      <a16:creationId xmlns:a16="http://schemas.microsoft.com/office/drawing/2014/main" id="{FB52D631-04B4-F390-4294-34EE7B93D313}"/>
                    </a:ext>
                  </a:extLst>
                </p:cNvPr>
                <p:cNvPicPr/>
                <p:nvPr/>
              </p:nvPicPr>
              <p:blipFill>
                <a:blip r:embed="rId19"/>
                <a:stretch>
                  <a:fillRect/>
                </a:stretch>
              </p:blipFill>
              <p:spPr>
                <a:xfrm>
                  <a:off x="-72960" y="3094151"/>
                  <a:ext cx="3614040" cy="762840"/>
                </a:xfrm>
                <a:prstGeom prst="rect">
                  <a:avLst/>
                </a:prstGeom>
              </p:spPr>
            </p:pic>
          </mc:Fallback>
        </mc:AlternateContent>
      </p:grpSp>
    </p:spTree>
    <p:extLst>
      <p:ext uri="{BB962C8B-B14F-4D97-AF65-F5344CB8AC3E}">
        <p14:creationId xmlns:p14="http://schemas.microsoft.com/office/powerpoint/2010/main" val="74064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22</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r>
              <a:rPr lang="en-ID" b="0" i="0" dirty="0">
                <a:solidFill>
                  <a:srgbClr val="000000"/>
                </a:solidFill>
                <a:effectLst/>
                <a:latin typeface="Linux Libertine"/>
              </a:rPr>
              <a:t>Teknik </a:t>
            </a:r>
            <a:r>
              <a:rPr lang="en-ID" b="0" i="0" dirty="0" err="1">
                <a:solidFill>
                  <a:srgbClr val="000000"/>
                </a:solidFill>
                <a:effectLst/>
                <a:latin typeface="Linux Libertine"/>
              </a:rPr>
              <a:t>Menghindari</a:t>
            </a:r>
            <a:r>
              <a:rPr lang="en-ID" b="0" i="0" dirty="0">
                <a:solidFill>
                  <a:srgbClr val="000000"/>
                </a:solidFill>
                <a:effectLst/>
                <a:latin typeface="Linux Libertine"/>
              </a:rPr>
              <a:t> IDS</a:t>
            </a:r>
            <a:br>
              <a:rPr lang="en-ID" b="0" i="0" dirty="0">
                <a:solidFill>
                  <a:srgbClr val="000000"/>
                </a:solidFill>
                <a:effectLst/>
                <a:latin typeface="Linux Libertine"/>
              </a:rPr>
            </a:br>
            <a:br>
              <a:rPr lang="en-ID" b="0" i="0" dirty="0">
                <a:solidFill>
                  <a:srgbClr val="000000"/>
                </a:solidFill>
                <a:effectLst/>
                <a:latin typeface="Linux Libertine"/>
              </a:rPr>
            </a:br>
            <a:endParaRPr lang="en-ID" b="0" i="0" dirty="0">
              <a:solidFill>
                <a:srgbClr val="000000"/>
              </a:solidFill>
              <a:effectLst/>
              <a:latin typeface="Linux Libertine"/>
            </a:endParaRPr>
          </a:p>
        </p:txBody>
      </p:sp>
      <p:sp>
        <p:nvSpPr>
          <p:cNvPr id="18436" name="Rectangle 3">
            <a:extLst>
              <a:ext uri="{FF2B5EF4-FFF2-40B4-BE49-F238E27FC236}">
                <a16:creationId xmlns:a16="http://schemas.microsoft.com/office/drawing/2014/main" id="{9DE2FE86-A9AE-4013-96A7-6DB1B8BD96DA}"/>
              </a:ext>
            </a:extLst>
          </p:cNvPr>
          <p:cNvSpPr>
            <a:spLocks noGrp="1" noChangeArrowheads="1"/>
          </p:cNvSpPr>
          <p:nvPr>
            <p:ph type="body" idx="1"/>
          </p:nvPr>
        </p:nvSpPr>
        <p:spPr>
          <a:xfrm>
            <a:off x="457200" y="1905000"/>
            <a:ext cx="8229600" cy="4221163"/>
          </a:xfrm>
        </p:spPr>
        <p:txBody>
          <a:bodyPr/>
          <a:lstStyle/>
          <a:p>
            <a:pPr algn="l"/>
            <a:r>
              <a:rPr lang="en-ID" sz="1800" b="0" i="0" dirty="0">
                <a:solidFill>
                  <a:srgbClr val="252525"/>
                </a:solidFill>
                <a:effectLst/>
                <a:latin typeface="Arial" panose="020B0604020202020204" pitchFamily="34" charset="0"/>
              </a:rPr>
              <a:t>Teknik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menghindari</a:t>
            </a:r>
            <a:r>
              <a:rPr lang="en-ID" sz="1800" b="0" i="0" dirty="0">
                <a:solidFill>
                  <a:srgbClr val="252525"/>
                </a:solidFill>
                <a:effectLst/>
                <a:latin typeface="Arial" panose="020B0604020202020204" pitchFamily="34" charset="0"/>
              </a:rPr>
              <a:t> Intrusion Detection System </a:t>
            </a:r>
            <a:r>
              <a:rPr lang="en-ID" sz="1800" b="0" i="0" dirty="0" err="1">
                <a:solidFill>
                  <a:srgbClr val="252525"/>
                </a:solidFill>
                <a:effectLst/>
                <a:latin typeface="Arial" panose="020B0604020202020204" pitchFamily="34" charset="0"/>
              </a:rPr>
              <a:t>membypass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menciptakan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kondisi</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berbeda</a:t>
            </a:r>
            <a:r>
              <a:rPr lang="en-ID" sz="1800" b="0" i="0" dirty="0">
                <a:solidFill>
                  <a:srgbClr val="252525"/>
                </a:solidFill>
                <a:effectLst/>
                <a:latin typeface="Arial" panose="020B0604020202020204" pitchFamily="34" charset="0"/>
              </a:rPr>
              <a:t> pada IDS dan pada </a:t>
            </a:r>
            <a:r>
              <a:rPr lang="en-ID" sz="1800" b="0" i="0" dirty="0" err="1">
                <a:solidFill>
                  <a:srgbClr val="252525"/>
                </a:solidFill>
                <a:effectLst/>
                <a:latin typeface="Arial" panose="020B0604020202020204" pitchFamily="34" charset="0"/>
              </a:rPr>
              <a:t>komputer</a:t>
            </a:r>
            <a:r>
              <a:rPr lang="en-ID" sz="1800" b="0" i="0" dirty="0">
                <a:solidFill>
                  <a:srgbClr val="252525"/>
                </a:solidFill>
                <a:effectLst/>
                <a:latin typeface="Arial" panose="020B0604020202020204" pitchFamily="34" charset="0"/>
              </a:rPr>
              <a:t> target. </a:t>
            </a:r>
            <a:r>
              <a:rPr lang="en-ID" sz="1800" b="0" i="0" dirty="0" err="1">
                <a:solidFill>
                  <a:srgbClr val="252525"/>
                </a:solidFill>
                <a:effectLst/>
                <a:latin typeface="Arial" panose="020B0604020202020204" pitchFamily="34" charset="0"/>
              </a:rPr>
              <a:t>Musuh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bisa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mencapai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memanipulasi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baik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itu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sendiri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lalu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lintas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jaringan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berisi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a:t>
            </a:r>
          </a:p>
        </p:txBody>
      </p:sp>
    </p:spTree>
    <p:extLst>
      <p:ext uri="{BB962C8B-B14F-4D97-AF65-F5344CB8AC3E}">
        <p14:creationId xmlns:p14="http://schemas.microsoft.com/office/powerpoint/2010/main" val="129145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23</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r>
              <a:rPr lang="en-ID" b="0" i="0" dirty="0">
                <a:solidFill>
                  <a:srgbClr val="000000"/>
                </a:solidFill>
                <a:effectLst/>
                <a:latin typeface="Linux Libertine"/>
              </a:rPr>
              <a:t>Implementing </a:t>
            </a:r>
            <a:r>
              <a:rPr lang="en-ID" dirty="0">
                <a:solidFill>
                  <a:srgbClr val="000000"/>
                </a:solidFill>
                <a:latin typeface="Linux Libertine"/>
              </a:rPr>
              <a:t>IDS</a:t>
            </a:r>
            <a:br>
              <a:rPr lang="en-ID" b="0" i="0" dirty="0">
                <a:solidFill>
                  <a:srgbClr val="000000"/>
                </a:solidFill>
                <a:effectLst/>
                <a:latin typeface="Linux Libertine"/>
              </a:rPr>
            </a:br>
            <a:br>
              <a:rPr lang="en-ID" b="0" i="0" dirty="0">
                <a:solidFill>
                  <a:srgbClr val="000000"/>
                </a:solidFill>
                <a:effectLst/>
                <a:latin typeface="Linux Libertine"/>
              </a:rPr>
            </a:br>
            <a:endParaRPr lang="en-ID" b="0" i="0" dirty="0">
              <a:solidFill>
                <a:srgbClr val="000000"/>
              </a:solidFill>
              <a:effectLst/>
              <a:latin typeface="Linux Libertine"/>
            </a:endParaRPr>
          </a:p>
        </p:txBody>
      </p:sp>
      <p:pic>
        <p:nvPicPr>
          <p:cNvPr id="3" name="4.4 guided-exercise-implementing-an-ids">
            <a:hlinkClick r:id="" action="ppaction://media"/>
            <a:extLst>
              <a:ext uri="{FF2B5EF4-FFF2-40B4-BE49-F238E27FC236}">
                <a16:creationId xmlns:a16="http://schemas.microsoft.com/office/drawing/2014/main" id="{B5B86782-8840-40DE-933D-693FA7B627BB}"/>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9832" y="943897"/>
            <a:ext cx="9134168" cy="5906729"/>
          </a:xfrm>
          <a:prstGeom prst="rect">
            <a:avLst/>
          </a:prstGeom>
        </p:spPr>
      </p:pic>
    </p:spTree>
    <p:extLst>
      <p:ext uri="{BB962C8B-B14F-4D97-AF65-F5344CB8AC3E}">
        <p14:creationId xmlns:p14="http://schemas.microsoft.com/office/powerpoint/2010/main" val="2003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0234D4B-32C9-448F-8BC9-51D8304221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6A82E1-AE79-4F8E-AC06-2C5AD0AA3212}" type="slidenum">
              <a:rPr lang="en-US" altLang="en-US" sz="1200">
                <a:latin typeface="Garamond" panose="02020404030301010803" pitchFamily="18" charset="0"/>
              </a:rPr>
              <a:pPr>
                <a:spcBef>
                  <a:spcPct val="0"/>
                </a:spcBef>
                <a:buClrTx/>
                <a:buSzTx/>
                <a:buFontTx/>
                <a:buNone/>
              </a:pPr>
              <a:t>24</a:t>
            </a:fld>
            <a:endParaRPr lang="en-US" altLang="en-US" sz="1200">
              <a:latin typeface="Garamond" panose="02020404030301010803" pitchFamily="18" charset="0"/>
            </a:endParaRPr>
          </a:p>
        </p:txBody>
      </p:sp>
      <p:sp>
        <p:nvSpPr>
          <p:cNvPr id="18435" name="Rectangle 2">
            <a:extLst>
              <a:ext uri="{FF2B5EF4-FFF2-40B4-BE49-F238E27FC236}">
                <a16:creationId xmlns:a16="http://schemas.microsoft.com/office/drawing/2014/main" id="{42B8D6AC-6341-4A51-8A02-4193D9E035AB}"/>
              </a:ext>
            </a:extLst>
          </p:cNvPr>
          <p:cNvSpPr>
            <a:spLocks noGrp="1" noChangeArrowheads="1"/>
          </p:cNvSpPr>
          <p:nvPr>
            <p:ph type="title"/>
          </p:nvPr>
        </p:nvSpPr>
        <p:spPr>
          <a:xfrm>
            <a:off x="457200" y="274638"/>
            <a:ext cx="8229600" cy="1096962"/>
          </a:xfrm>
        </p:spPr>
        <p:txBody>
          <a:bodyPr/>
          <a:lstStyle/>
          <a:p>
            <a:r>
              <a:rPr lang="en-US" altLang="en-US" dirty="0">
                <a:solidFill>
                  <a:srgbClr val="FF0000"/>
                </a:solidFill>
                <a:ea typeface="ＭＳ Ｐゴシック" panose="020B0600070205080204" pitchFamily="34" charset="-128"/>
              </a:rPr>
              <a:t>Thresholds</a:t>
            </a:r>
          </a:p>
        </p:txBody>
      </p:sp>
      <p:sp>
        <p:nvSpPr>
          <p:cNvPr id="18436" name="Rectangle 3">
            <a:extLst>
              <a:ext uri="{FF2B5EF4-FFF2-40B4-BE49-F238E27FC236}">
                <a16:creationId xmlns:a16="http://schemas.microsoft.com/office/drawing/2014/main" id="{9DE2FE86-A9AE-4013-96A7-6DB1B8BD96DA}"/>
              </a:ext>
            </a:extLst>
          </p:cNvPr>
          <p:cNvSpPr>
            <a:spLocks noGrp="1" noChangeArrowheads="1"/>
          </p:cNvSpPr>
          <p:nvPr>
            <p:ph type="body" idx="1"/>
          </p:nvPr>
        </p:nvSpPr>
        <p:spPr>
          <a:xfrm>
            <a:off x="457200" y="1905000"/>
            <a:ext cx="8229600" cy="4221163"/>
          </a:xfrm>
        </p:spPr>
        <p:txBody>
          <a:bodyPr/>
          <a:lstStyle/>
          <a:p>
            <a:r>
              <a:rPr lang="en-US" altLang="en-US" sz="2400">
                <a:ea typeface="ＭＳ Ｐゴシック" panose="020B0600070205080204" pitchFamily="34" charset="-128"/>
              </a:rPr>
              <a:t>A rule tells the IDS which packets to examine and what action to take</a:t>
            </a:r>
          </a:p>
          <a:p>
            <a:pPr lvl="1"/>
            <a:r>
              <a:rPr lang="en-US" altLang="en-US" sz="2000">
                <a:ea typeface="ＭＳ Ｐゴシック" panose="020B0600070205080204" pitchFamily="34" charset="-128"/>
              </a:rPr>
              <a:t>Similar to a firewall rule</a:t>
            </a:r>
          </a:p>
          <a:p>
            <a:pPr lvl="1"/>
            <a:r>
              <a:rPr lang="en-US" altLang="en-US" sz="2000">
                <a:ea typeface="ＭＳ Ｐゴシック" panose="020B0600070205080204" pitchFamily="34" charset="-128"/>
              </a:rPr>
              <a:t>Alert tcp any any -&gt; 192.168.1.0/24 111 </a:t>
            </a:r>
          </a:p>
          <a:p>
            <a:pPr lvl="1">
              <a:buFontTx/>
              <a:buNone/>
            </a:pPr>
            <a:r>
              <a:rPr lang="en-US" altLang="en-US" sz="2000">
                <a:ea typeface="ＭＳ Ｐゴシック" panose="020B0600070205080204" pitchFamily="34" charset="-128"/>
              </a:rPr>
              <a:t>      (content:”|00 01 86 a5|”;msg:”mountd access”;)</a:t>
            </a:r>
          </a:p>
          <a:p>
            <a:pPr lvl="2"/>
            <a:r>
              <a:rPr lang="en-US" altLang="en-US" sz="1800">
                <a:ea typeface="ＭＳ Ｐゴシック" panose="020B0600070205080204" pitchFamily="34" charset="-128"/>
              </a:rPr>
              <a:t>Alert specifies the action to take</a:t>
            </a:r>
          </a:p>
          <a:p>
            <a:pPr lvl="2"/>
            <a:r>
              <a:rPr lang="en-US" altLang="en-US" sz="1800">
                <a:ea typeface="ＭＳ Ｐゴシック" panose="020B0600070205080204" pitchFamily="34" charset="-128"/>
              </a:rPr>
              <a:t>Tcp specifies the protocol</a:t>
            </a:r>
          </a:p>
          <a:p>
            <a:pPr lvl="2"/>
            <a:r>
              <a:rPr lang="en-US" altLang="en-US" sz="1800">
                <a:ea typeface="ＭＳ Ｐゴシック" panose="020B0600070205080204" pitchFamily="34" charset="-128"/>
              </a:rPr>
              <a:t>Any any 192…. specifies the source and destination within the given subnet</a:t>
            </a:r>
          </a:p>
          <a:p>
            <a:pPr lvl="2"/>
            <a:r>
              <a:rPr lang="en-US" altLang="en-US" sz="1800">
                <a:ea typeface="ＭＳ Ｐゴシック" panose="020B0600070205080204" pitchFamily="34" charset="-128"/>
              </a:rPr>
              <a:t>111 specifies the port</a:t>
            </a:r>
          </a:p>
          <a:p>
            <a:pPr lvl="2"/>
            <a:r>
              <a:rPr lang="en-US" altLang="en-US" sz="1800">
                <a:ea typeface="ＭＳ Ｐゴシック" panose="020B0600070205080204" pitchFamily="34" charset="-128"/>
              </a:rPr>
              <a:t>Content specifies the value of a payload</a:t>
            </a:r>
          </a:p>
          <a:p>
            <a:pPr lvl="2"/>
            <a:r>
              <a:rPr lang="en-US" altLang="en-US" sz="1800">
                <a:ea typeface="ＭＳ Ｐゴシック" panose="020B0600070205080204" pitchFamily="34" charset="-128"/>
              </a:rPr>
              <a:t>Msg specifies the message to send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32109321-AB18-45A4-9A0F-B8646A6748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19D62128-6623-4E05-90FE-89E1EF0490AE}" type="slidenum">
              <a:rPr lang="en-US" altLang="en-US" sz="1200">
                <a:latin typeface="Garamond" panose="02020404030301010803" pitchFamily="18" charset="0"/>
              </a:rPr>
              <a:pPr>
                <a:spcBef>
                  <a:spcPct val="0"/>
                </a:spcBef>
                <a:buClrTx/>
                <a:buSzTx/>
                <a:buFontTx/>
                <a:buNone/>
              </a:pPr>
              <a:t>25</a:t>
            </a:fld>
            <a:endParaRPr lang="en-US" altLang="en-US" sz="1200">
              <a:latin typeface="Garamond" panose="02020404030301010803" pitchFamily="18" charset="0"/>
            </a:endParaRPr>
          </a:p>
        </p:txBody>
      </p:sp>
      <p:sp>
        <p:nvSpPr>
          <p:cNvPr id="19459" name="Rectangle 2">
            <a:extLst>
              <a:ext uri="{FF2B5EF4-FFF2-40B4-BE49-F238E27FC236}">
                <a16:creationId xmlns:a16="http://schemas.microsoft.com/office/drawing/2014/main" id="{DD6CC71F-7D40-4C0E-98EA-1E0DF35F3BEF}"/>
              </a:ext>
            </a:extLst>
          </p:cNvPr>
          <p:cNvSpPr>
            <a:spLocks noGrp="1" noChangeArrowheads="1"/>
          </p:cNvSpPr>
          <p:nvPr>
            <p:ph type="title"/>
          </p:nvPr>
        </p:nvSpPr>
        <p:spPr>
          <a:xfrm>
            <a:off x="457200" y="274638"/>
            <a:ext cx="8229600" cy="1096962"/>
          </a:xfrm>
        </p:spPr>
        <p:txBody>
          <a:bodyPr/>
          <a:lstStyle/>
          <a:p>
            <a:r>
              <a:rPr lang="en-US" altLang="en-US">
                <a:solidFill>
                  <a:srgbClr val="FF0000"/>
                </a:solidFill>
                <a:ea typeface="ＭＳ Ｐゴシック" panose="020B0600070205080204" pitchFamily="34" charset="-128"/>
              </a:rPr>
              <a:t>Thresholds</a:t>
            </a:r>
          </a:p>
        </p:txBody>
      </p:sp>
      <p:sp>
        <p:nvSpPr>
          <p:cNvPr id="19460" name="Rectangle 3">
            <a:extLst>
              <a:ext uri="{FF2B5EF4-FFF2-40B4-BE49-F238E27FC236}">
                <a16:creationId xmlns:a16="http://schemas.microsoft.com/office/drawing/2014/main" id="{116587A2-4068-4280-A054-33B82E2728DA}"/>
              </a:ext>
            </a:extLst>
          </p:cNvPr>
          <p:cNvSpPr>
            <a:spLocks noGrp="1" noChangeArrowheads="1"/>
          </p:cNvSpPr>
          <p:nvPr>
            <p:ph type="body" idx="1"/>
          </p:nvPr>
        </p:nvSpPr>
        <p:spPr>
          <a:xfrm>
            <a:off x="533400" y="1828800"/>
            <a:ext cx="8229600" cy="3840163"/>
          </a:xfrm>
        </p:spPr>
        <p:txBody>
          <a:bodyPr/>
          <a:lstStyle/>
          <a:p>
            <a:r>
              <a:rPr lang="en-US" altLang="en-US">
                <a:ea typeface="ＭＳ Ｐゴシック" panose="020B0600070205080204" pitchFamily="34" charset="-128"/>
              </a:rPr>
              <a:t>Threshold is a value that represents the boundary of normal activity</a:t>
            </a:r>
          </a:p>
          <a:p>
            <a:r>
              <a:rPr lang="en-US" altLang="en-US">
                <a:ea typeface="ＭＳ Ｐゴシック" panose="020B0600070205080204" pitchFamily="34" charset="-128"/>
              </a:rPr>
              <a:t>Example: Maximum three tries for login </a:t>
            </a:r>
          </a:p>
          <a:p>
            <a:r>
              <a:rPr lang="en-US" altLang="en-US">
                <a:ea typeface="ＭＳ Ｐゴシック" panose="020B0600070205080204" pitchFamily="34" charset="-128"/>
              </a:rPr>
              <a:t>Common thresholds:</a:t>
            </a:r>
          </a:p>
          <a:p>
            <a:pPr lvl="1"/>
            <a:r>
              <a:rPr lang="en-US" altLang="en-US">
                <a:ea typeface="ＭＳ Ｐゴシック" panose="020B0600070205080204" pitchFamily="34" charset="-128"/>
              </a:rPr>
              <a:t>file I/O activity</a:t>
            </a:r>
          </a:p>
          <a:p>
            <a:pPr lvl="1"/>
            <a:r>
              <a:rPr lang="en-US" altLang="en-US">
                <a:ea typeface="ＭＳ Ｐゴシック" panose="020B0600070205080204" pitchFamily="34" charset="-128"/>
              </a:rPr>
              <a:t>network activity</a:t>
            </a:r>
          </a:p>
          <a:p>
            <a:pPr lvl="1"/>
            <a:r>
              <a:rPr lang="en-US" altLang="en-US">
                <a:ea typeface="ＭＳ Ｐゴシック" panose="020B0600070205080204" pitchFamily="34" charset="-128"/>
              </a:rPr>
              <a:t>administrator logins and actions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392AC940-6A6E-47F8-A29C-69B663562E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DA92A6D3-F6EC-44AC-B570-71B403464AC3}" type="slidenum">
              <a:rPr lang="en-US" altLang="en-US" sz="1200">
                <a:latin typeface="Garamond" panose="02020404030301010803" pitchFamily="18" charset="0"/>
              </a:rPr>
              <a:pPr>
                <a:spcBef>
                  <a:spcPct val="0"/>
                </a:spcBef>
                <a:buClrTx/>
                <a:buSzTx/>
                <a:buFontTx/>
                <a:buNone/>
              </a:pPr>
              <a:t>26</a:t>
            </a:fld>
            <a:endParaRPr lang="en-US" altLang="en-US" sz="1200">
              <a:latin typeface="Garamond" panose="02020404030301010803" pitchFamily="18" charset="0"/>
            </a:endParaRPr>
          </a:p>
        </p:txBody>
      </p:sp>
      <p:sp>
        <p:nvSpPr>
          <p:cNvPr id="20483" name="Rectangle 2">
            <a:extLst>
              <a:ext uri="{FF2B5EF4-FFF2-40B4-BE49-F238E27FC236}">
                <a16:creationId xmlns:a16="http://schemas.microsoft.com/office/drawing/2014/main" id="{0CA45D03-1FB3-4C15-91C0-30133F9F86FA}"/>
              </a:ext>
            </a:extLst>
          </p:cNvPr>
          <p:cNvSpPr>
            <a:spLocks noGrp="1" noChangeArrowheads="1"/>
          </p:cNvSpPr>
          <p:nvPr>
            <p:ph type="title"/>
          </p:nvPr>
        </p:nvSpPr>
        <p:spPr>
          <a:xfrm>
            <a:off x="457200" y="274638"/>
            <a:ext cx="8229600" cy="1325562"/>
          </a:xfrm>
        </p:spPr>
        <p:txBody>
          <a:bodyPr/>
          <a:lstStyle/>
          <a:p>
            <a:r>
              <a:rPr lang="en-US" altLang="en-US">
                <a:solidFill>
                  <a:srgbClr val="FF0000"/>
                </a:solidFill>
                <a:ea typeface="ＭＳ Ｐゴシック" panose="020B0600070205080204" pitchFamily="34" charset="-128"/>
              </a:rPr>
              <a:t>Intrusion Detection</a:t>
            </a:r>
            <a:endParaRPr lang="en-US" altLang="en-US">
              <a:ea typeface="ＭＳ Ｐゴシック" panose="020B0600070205080204" pitchFamily="34" charset="-128"/>
            </a:endParaRPr>
          </a:p>
        </p:txBody>
      </p:sp>
      <p:sp>
        <p:nvSpPr>
          <p:cNvPr id="20484" name="Rectangle 3">
            <a:extLst>
              <a:ext uri="{FF2B5EF4-FFF2-40B4-BE49-F238E27FC236}">
                <a16:creationId xmlns:a16="http://schemas.microsoft.com/office/drawing/2014/main" id="{8682C279-93ED-4FB2-BDCF-944F192B36B4}"/>
              </a:ext>
            </a:extLst>
          </p:cNvPr>
          <p:cNvSpPr>
            <a:spLocks noGrp="1" noChangeArrowheads="1"/>
          </p:cNvSpPr>
          <p:nvPr>
            <p:ph type="body" idx="1"/>
          </p:nvPr>
        </p:nvSpPr>
        <p:spPr>
          <a:xfrm>
            <a:off x="457200" y="1828800"/>
            <a:ext cx="8229600" cy="4297363"/>
          </a:xfrm>
        </p:spPr>
        <p:txBody>
          <a:bodyPr/>
          <a:lstStyle/>
          <a:p>
            <a:r>
              <a:rPr lang="en-US" altLang="en-US">
                <a:ea typeface="ＭＳ Ｐゴシック" panose="020B0600070205080204" pitchFamily="34" charset="-128"/>
              </a:rPr>
              <a:t>An IDS is sensitive to configuration	</a:t>
            </a:r>
          </a:p>
          <a:p>
            <a:r>
              <a:rPr lang="en-US" altLang="en-US">
                <a:ea typeface="ＭＳ Ｐゴシック" panose="020B0600070205080204" pitchFamily="34" charset="-128"/>
              </a:rPr>
              <a:t>Possible types of IDS errors:</a:t>
            </a:r>
          </a:p>
          <a:p>
            <a:pPr lvl="1"/>
            <a:r>
              <a:rPr lang="en-US" altLang="en-US">
                <a:ea typeface="ＭＳ Ｐゴシック" panose="020B0600070205080204" pitchFamily="34" charset="-128"/>
              </a:rPr>
              <a:t>False positive (unauthorized user let in)</a:t>
            </a:r>
          </a:p>
          <a:p>
            <a:pPr lvl="1"/>
            <a:r>
              <a:rPr lang="en-US" altLang="en-US">
                <a:ea typeface="ＭＳ Ｐゴシック" panose="020B0600070205080204" pitchFamily="34" charset="-128"/>
              </a:rPr>
              <a:t>False negative (authorized user denied access)</a:t>
            </a:r>
          </a:p>
          <a:p>
            <a:pPr lvl="1"/>
            <a:r>
              <a:rPr lang="en-US" altLang="en-US">
                <a:ea typeface="ＭＳ Ｐゴシック" panose="020B0600070205080204" pitchFamily="34" charset="-128"/>
              </a:rPr>
              <a:t>Subversion error (compromised the system from detecting intrusion)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162D-C1D1-4271-8B70-DE023E9DBC10}"/>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BBEB82F8-8A14-4028-974C-DF4A0C46D309}"/>
              </a:ext>
            </a:extLst>
          </p:cNvPr>
          <p:cNvSpPr>
            <a:spLocks noGrp="1"/>
          </p:cNvSpPr>
          <p:nvPr>
            <p:ph idx="1"/>
          </p:nvPr>
        </p:nvSpPr>
        <p:spPr>
          <a:xfrm>
            <a:off x="457200" y="1410264"/>
            <a:ext cx="8229600" cy="4530725"/>
          </a:xfrm>
        </p:spPr>
        <p:txBody>
          <a:bodyPr/>
          <a:lstStyle/>
          <a:p>
            <a:pPr algn="l">
              <a:buFont typeface="Arial" panose="020B0604020202020204" pitchFamily="34" charset="0"/>
              <a:buChar char="•"/>
            </a:pPr>
            <a:r>
              <a:rPr lang="en-ID" sz="1600" b="1" i="0" dirty="0">
                <a:solidFill>
                  <a:srgbClr val="252525"/>
                </a:solidFill>
                <a:effectLst/>
                <a:latin typeface="Arial" panose="020B0604020202020204" pitchFamily="34" charset="0"/>
              </a:rPr>
              <a:t>Alert/Alarm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kode</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menandakan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bahwa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sistem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sedang</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telah</a:t>
            </a:r>
            <a:r>
              <a:rPr lang="en-ID" sz="1600" b="0" i="0" dirty="0">
                <a:solidFill>
                  <a:srgbClr val="252525"/>
                </a:solidFill>
                <a:effectLst/>
                <a:latin typeface="Arial" panose="020B0604020202020204" pitchFamily="34" charset="0"/>
              </a:rPr>
              <a:t> di </a:t>
            </a:r>
            <a:r>
              <a:rPr lang="en-ID" sz="1600" b="0" i="0" dirty="0" err="1">
                <a:solidFill>
                  <a:srgbClr val="252525"/>
                </a:solidFill>
                <a:effectLst/>
                <a:latin typeface="Arial" panose="020B0604020202020204" pitchFamily="34" charset="0"/>
              </a:rPr>
              <a:t>serang</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True Positive</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sebenarnya</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mentrigger</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alarm.</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False Positive</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kejadian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menyebabkan</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alarm </a:t>
            </a:r>
            <a:r>
              <a:rPr lang="en-ID" sz="1600" b="0" i="0" dirty="0" err="1">
                <a:solidFill>
                  <a:srgbClr val="252525"/>
                </a:solidFill>
                <a:effectLst/>
                <a:latin typeface="Arial" panose="020B0604020202020204" pitchFamily="34" charset="0"/>
              </a:rPr>
              <a:t>saat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tidak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terjadi</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False Negative</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Kegagalan</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mendeteksi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sesungguhnya</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True Negative</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Saat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tidak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terjadi</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tidak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a:t>
            </a:r>
            <a:r>
              <a:rPr lang="en-ID" sz="1600" b="0" i="0" dirty="0">
                <a:solidFill>
                  <a:srgbClr val="252525"/>
                </a:solidFill>
                <a:effectLst/>
                <a:latin typeface="Arial" panose="020B0604020202020204" pitchFamily="34" charset="0"/>
              </a:rPr>
              <a:t> alarm yang di </a:t>
            </a:r>
            <a:r>
              <a:rPr lang="en-ID" sz="1600" b="0" i="0" dirty="0" err="1">
                <a:solidFill>
                  <a:srgbClr val="252525"/>
                </a:solidFill>
                <a:effectLst/>
                <a:latin typeface="Arial" panose="020B0604020202020204" pitchFamily="34" charset="0"/>
              </a:rPr>
              <a:t>aktifkan</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Noise</a:t>
            </a:r>
            <a:r>
              <a:rPr lang="en-ID" sz="1600" b="0" i="0" dirty="0">
                <a:solidFill>
                  <a:srgbClr val="252525"/>
                </a:solidFill>
                <a:effectLst/>
                <a:latin typeface="Arial" panose="020B0604020202020204" pitchFamily="34" charset="0"/>
              </a:rPr>
              <a:t>- Data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interferensi</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menyebabkan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terjadinya</a:t>
            </a:r>
            <a:r>
              <a:rPr lang="en-ID" sz="1600" b="0" i="0" dirty="0">
                <a:solidFill>
                  <a:srgbClr val="252525"/>
                </a:solidFill>
                <a:effectLst/>
                <a:latin typeface="Arial" panose="020B0604020202020204" pitchFamily="34" charset="0"/>
              </a:rPr>
              <a:t> false positive.</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Site policy</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Kebijakan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organisassi</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mengatur</a:t>
            </a:r>
            <a:r>
              <a:rPr lang="en-ID" sz="1600" b="0" i="0" dirty="0">
                <a:solidFill>
                  <a:srgbClr val="252525"/>
                </a:solidFill>
                <a:effectLst/>
                <a:latin typeface="Arial" panose="020B0604020202020204" pitchFamily="34" charset="0"/>
              </a:rPr>
              <a:t> rules dan </a:t>
            </a:r>
            <a:r>
              <a:rPr lang="en-ID" sz="1600" b="0" i="0" dirty="0" err="1">
                <a:solidFill>
                  <a:srgbClr val="252525"/>
                </a:solidFill>
                <a:effectLst/>
                <a:latin typeface="Arial" panose="020B0604020202020204" pitchFamily="34" charset="0"/>
              </a:rPr>
              <a:t>konfigurasi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dari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IDS.</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Site policy awareness</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Kemampuan</a:t>
            </a:r>
            <a:r>
              <a:rPr lang="en-ID" sz="1600" b="0" i="0" dirty="0">
                <a:solidFill>
                  <a:srgbClr val="252525"/>
                </a:solidFill>
                <a:effectLst/>
                <a:latin typeface="Arial" panose="020B0604020202020204" pitchFamily="34" charset="0"/>
              </a:rPr>
              <a:t> IDS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secara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dinamik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mengubah</a:t>
            </a:r>
            <a:r>
              <a:rPr lang="en-ID" sz="1600" b="0" i="0" dirty="0">
                <a:solidFill>
                  <a:srgbClr val="252525"/>
                </a:solidFill>
                <a:effectLst/>
                <a:latin typeface="Arial" panose="020B0604020202020204" pitchFamily="34" charset="0"/>
              </a:rPr>
              <a:t> rules dan </a:t>
            </a:r>
            <a:r>
              <a:rPr lang="en-ID" sz="1600" b="0" i="0" dirty="0" err="1">
                <a:solidFill>
                  <a:srgbClr val="252525"/>
                </a:solidFill>
                <a:effectLst/>
                <a:latin typeface="Arial" panose="020B0604020202020204" pitchFamily="34" charset="0"/>
              </a:rPr>
              <a:t>konfigurasinya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sebagai</a:t>
            </a:r>
            <a:r>
              <a:rPr lang="en-ID" sz="1600" b="0" i="0" dirty="0">
                <a:solidFill>
                  <a:srgbClr val="252525"/>
                </a:solidFill>
                <a:effectLst/>
                <a:latin typeface="Arial" panose="020B0604020202020204" pitchFamily="34" charset="0"/>
              </a:rPr>
              <a:t> responds </a:t>
            </a:r>
            <a:r>
              <a:rPr lang="en-ID" sz="1600" b="0" i="0" dirty="0" err="1">
                <a:solidFill>
                  <a:srgbClr val="252525"/>
                </a:solidFill>
                <a:effectLst/>
                <a:latin typeface="Arial" panose="020B0604020202020204" pitchFamily="34" charset="0"/>
              </a:rPr>
              <a:t>terhadap</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aktifitas</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lingkungan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berubah-ubah</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Confidence value</a:t>
            </a:r>
            <a:r>
              <a:rPr lang="en-ID" sz="1600" b="0" i="0" dirty="0">
                <a:solidFill>
                  <a:srgbClr val="252525"/>
                </a:solidFill>
                <a:effectLst/>
                <a:latin typeface="Arial" panose="020B0604020202020204" pitchFamily="34" charset="0"/>
              </a:rPr>
              <a:t>- Nilai yang </a:t>
            </a:r>
            <a:r>
              <a:rPr lang="en-ID" sz="1600" b="0" i="0" dirty="0" err="1">
                <a:solidFill>
                  <a:srgbClr val="252525"/>
                </a:solidFill>
                <a:effectLst/>
                <a:latin typeface="Arial" panose="020B0604020202020204" pitchFamily="34" charset="0"/>
              </a:rPr>
              <a:t>diberikan</a:t>
            </a:r>
            <a:r>
              <a:rPr lang="en-ID" sz="1600" b="0" i="0" dirty="0">
                <a:solidFill>
                  <a:srgbClr val="252525"/>
                </a:solidFill>
                <a:effectLst/>
                <a:latin typeface="Arial" panose="020B0604020202020204" pitchFamily="34" charset="0"/>
              </a:rPr>
              <a:t> pada IDS </a:t>
            </a:r>
            <a:r>
              <a:rPr lang="en-ID" sz="1600" b="0" i="0" dirty="0" err="1">
                <a:solidFill>
                  <a:srgbClr val="252525"/>
                </a:solidFill>
                <a:effectLst/>
                <a:latin typeface="Arial" panose="020B0604020202020204" pitchFamily="34" charset="0"/>
              </a:rPr>
              <a:t>berdasarkan</a:t>
            </a:r>
            <a:r>
              <a:rPr lang="en-ID" sz="1600" b="0" i="0" dirty="0">
                <a:solidFill>
                  <a:srgbClr val="252525"/>
                </a:solidFill>
                <a:effectLst/>
                <a:latin typeface="Arial" panose="020B0604020202020204" pitchFamily="34" charset="0"/>
              </a:rPr>
              <a:t> pada </a:t>
            </a:r>
            <a:r>
              <a:rPr lang="en-ID" sz="1600" b="0" i="0" dirty="0" err="1">
                <a:solidFill>
                  <a:srgbClr val="252525"/>
                </a:solidFill>
                <a:effectLst/>
                <a:latin typeface="Arial" panose="020B0604020202020204" pitchFamily="34" charset="0"/>
              </a:rPr>
              <a:t>kinerja</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kemampuan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analisa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sebelumnya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menolong</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mengidentifikasi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sebuah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serangan</a:t>
            </a:r>
            <a:r>
              <a:rPr lang="en-ID" sz="1600" b="0" i="0" dirty="0">
                <a:solidFill>
                  <a:srgbClr val="252525"/>
                </a:solidFill>
                <a:effectLst/>
                <a:latin typeface="Arial" panose="020B0604020202020204" pitchFamily="34" charset="0"/>
              </a:rPr>
              <a:t>.</a:t>
            </a:r>
          </a:p>
          <a:p>
            <a:pPr algn="l">
              <a:buFont typeface="Arial" panose="020B0604020202020204" pitchFamily="34" charset="0"/>
              <a:buChar char="•"/>
            </a:pPr>
            <a:r>
              <a:rPr lang="en-ID" sz="1600" b="1" i="0" dirty="0">
                <a:solidFill>
                  <a:srgbClr val="252525"/>
                </a:solidFill>
                <a:effectLst/>
                <a:latin typeface="Arial" panose="020B0604020202020204" pitchFamily="34" charset="0"/>
              </a:rPr>
              <a:t>Alarm filtering</a:t>
            </a:r>
            <a:r>
              <a:rPr lang="en-ID" sz="1600" b="0" i="0" dirty="0">
                <a:solidFill>
                  <a:srgbClr val="252525"/>
                </a:solidFill>
                <a:effectLst/>
                <a:latin typeface="Arial" panose="020B0604020202020204" pitchFamily="34" charset="0"/>
              </a:rPr>
              <a:t>- Proses </a:t>
            </a:r>
            <a:r>
              <a:rPr lang="en-ID" sz="1600" b="0" i="0" dirty="0" err="1">
                <a:solidFill>
                  <a:srgbClr val="252525"/>
                </a:solidFill>
                <a:effectLst/>
                <a:latin typeface="Arial" panose="020B0604020202020204" pitchFamily="34" charset="0"/>
              </a:rPr>
              <a:t>dalam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mengkategorisasi</a:t>
            </a:r>
            <a:r>
              <a:rPr lang="en-ID" sz="1600" b="0" i="0" dirty="0">
                <a:solidFill>
                  <a:srgbClr val="252525"/>
                </a:solidFill>
                <a:effectLst/>
                <a:latin typeface="Arial" panose="020B0604020202020204" pitchFamily="34" charset="0"/>
              </a:rPr>
              <a:t> attack alert yang </a:t>
            </a:r>
            <a:r>
              <a:rPr lang="en-ID" sz="1600" b="0" i="0" dirty="0" err="1">
                <a:solidFill>
                  <a:srgbClr val="252525"/>
                </a:solidFill>
                <a:effectLst/>
                <a:latin typeface="Arial" panose="020B0604020202020204" pitchFamily="34" charset="0"/>
              </a:rPr>
              <a:t>dibuat</a:t>
            </a:r>
            <a:r>
              <a:rPr lang="en-ID" sz="1600" b="0" i="0" dirty="0">
                <a:solidFill>
                  <a:srgbClr val="252525"/>
                </a:solidFill>
                <a:effectLst/>
                <a:latin typeface="Arial" panose="020B0604020202020204" pitchFamily="34" charset="0"/>
              </a:rPr>
              <a:t> oleh IDS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membedakan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antara</a:t>
            </a:r>
            <a:r>
              <a:rPr lang="en-ID" sz="1600" b="0" i="0" dirty="0">
                <a:solidFill>
                  <a:srgbClr val="252525"/>
                </a:solidFill>
                <a:effectLst/>
                <a:latin typeface="Arial" panose="020B0604020202020204" pitchFamily="34" charset="0"/>
              </a:rPr>
              <a:t> false positive dan attack yang </a:t>
            </a:r>
            <a:r>
              <a:rPr lang="en-ID" sz="1600" b="0" i="0" dirty="0" err="1">
                <a:solidFill>
                  <a:srgbClr val="252525"/>
                </a:solidFill>
                <a:effectLst/>
                <a:latin typeface="Arial" panose="020B0604020202020204" pitchFamily="34" charset="0"/>
              </a:rPr>
              <a:t>sesungguhnya</a:t>
            </a:r>
            <a:r>
              <a:rPr lang="en-ID" sz="1600" b="0" i="0" dirty="0">
                <a:solidFill>
                  <a:srgbClr val="252525"/>
                </a:solidFill>
                <a:effectLst/>
                <a:latin typeface="Arial" panose="020B0604020202020204" pitchFamily="34" charset="0"/>
              </a:rPr>
              <a:t>.</a:t>
            </a:r>
          </a:p>
          <a:p>
            <a:endParaRPr lang="en-ID" sz="1600" dirty="0"/>
          </a:p>
        </p:txBody>
      </p:sp>
      <p:sp>
        <p:nvSpPr>
          <p:cNvPr id="4" name="Slide Number Placeholder 3">
            <a:extLst>
              <a:ext uri="{FF2B5EF4-FFF2-40B4-BE49-F238E27FC236}">
                <a16:creationId xmlns:a16="http://schemas.microsoft.com/office/drawing/2014/main" id="{87CF5D74-A3A3-447F-82E6-DF6C08C98979}"/>
              </a:ext>
            </a:extLst>
          </p:cNvPr>
          <p:cNvSpPr>
            <a:spLocks noGrp="1"/>
          </p:cNvSpPr>
          <p:nvPr>
            <p:ph type="sldNum" sz="quarter" idx="12"/>
          </p:nvPr>
        </p:nvSpPr>
        <p:spPr/>
        <p:txBody>
          <a:bodyPr/>
          <a:lstStyle/>
          <a:p>
            <a:pPr>
              <a:defRPr/>
            </a:pPr>
            <a:fld id="{EFBDF970-7DE3-42F7-80CC-06843C2AA90C}" type="slidenum">
              <a:rPr lang="en-US" altLang="en-US" smtClean="0"/>
              <a:pPr>
                <a:defRPr/>
              </a:pPr>
              <a:t>27</a:t>
            </a:fld>
            <a:endParaRPr lang="en-US" altLang="en-US"/>
          </a:p>
        </p:txBody>
      </p:sp>
    </p:spTree>
    <p:extLst>
      <p:ext uri="{BB962C8B-B14F-4D97-AF65-F5344CB8AC3E}">
        <p14:creationId xmlns:p14="http://schemas.microsoft.com/office/powerpoint/2010/main" val="2480103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85D72B5-5EA5-4A31-BBDF-BE14EC69EC09}"/>
              </a:ext>
            </a:extLst>
          </p:cNvPr>
          <p:cNvSpPr>
            <a:spLocks noGrp="1" noChangeArrowheads="1"/>
          </p:cNvSpPr>
          <p:nvPr>
            <p:ph type="title" idx="4294967295"/>
          </p:nvPr>
        </p:nvSpPr>
        <p:spPr/>
        <p:txBody>
          <a:bodyPr anchor="ctr"/>
          <a:lstStyle/>
          <a:p>
            <a:pPr eaLnBrk="1" hangingPunct="1"/>
            <a:r>
              <a:rPr lang="en-US" altLang="en-US">
                <a:ea typeface="ＭＳ Ｐゴシック" panose="020B0600070205080204" pitchFamily="34" charset="-128"/>
              </a:rPr>
              <a:t>Metode Pendeteksian Anomali</a:t>
            </a:r>
          </a:p>
        </p:txBody>
      </p:sp>
      <p:sp>
        <p:nvSpPr>
          <p:cNvPr id="21507" name="Content Placeholder 2">
            <a:extLst>
              <a:ext uri="{FF2B5EF4-FFF2-40B4-BE49-F238E27FC236}">
                <a16:creationId xmlns:a16="http://schemas.microsoft.com/office/drawing/2014/main" id="{E6CD77C1-511F-4F54-B04E-70306FD9A625}"/>
              </a:ext>
            </a:extLst>
          </p:cNvPr>
          <p:cNvSpPr>
            <a:spLocks noGrp="1" noChangeArrowheads="1"/>
          </p:cNvSpPr>
          <p:nvPr>
            <p:ph idx="4294967295"/>
          </p:nvPr>
        </p:nvSpPr>
        <p:spPr>
          <a:xfrm>
            <a:off x="609600" y="1295400"/>
            <a:ext cx="7924800" cy="4419600"/>
          </a:xfrm>
        </p:spPr>
        <p:txBody>
          <a:bodyPr/>
          <a:lstStyle/>
          <a:p>
            <a:pPr eaLnBrk="1" hangingPunct="1"/>
            <a:r>
              <a:rPr lang="en-US" altLang="en-US" sz="2100">
                <a:ea typeface="ＭＳ Ｐゴシック" panose="020B0600070205080204" pitchFamily="34" charset="-128"/>
              </a:rPr>
              <a:t>Analisa Header</a:t>
            </a:r>
          </a:p>
          <a:p>
            <a:pPr marL="742950" lvl="1" indent="-285750" eaLnBrk="1" hangingPunct="1"/>
            <a:r>
              <a:rPr lang="en-US" altLang="en-US" sz="2000">
                <a:ea typeface="ＭＳ Ｐゴシック" panose="020B0600070205080204" pitchFamily="34" charset="-128"/>
              </a:rPr>
              <a:t>berusaha menganalisa suatu attak berdasarkan analisa nilai field yang dimiliki oleh header layer datalink, network dan transport, analisa paket header tidak menganalisa layer aplikasi atau isi paket. Biasanya digunakan untuk menganalisa attack dari traffik yang tidak mempunyai koneksi penuh ke network. </a:t>
            </a:r>
          </a:p>
          <a:p>
            <a:pPr eaLnBrk="1" hangingPunct="1"/>
            <a:r>
              <a:rPr lang="en-US" altLang="en-US" sz="2100">
                <a:ea typeface="ＭＳ Ｐゴシック" panose="020B0600070205080204" pitchFamily="34" charset="-128"/>
              </a:rPr>
              <a:t>Analisa Payload (Contents Paket)</a:t>
            </a:r>
          </a:p>
          <a:p>
            <a:pPr marL="742950" lvl="1" indent="-285750" eaLnBrk="1" hangingPunct="1"/>
            <a:r>
              <a:rPr lang="en-US" altLang="en-US" sz="2000">
                <a:ea typeface="ＭＳ Ｐゴシック" panose="020B0600070205080204" pitchFamily="34" charset="-128"/>
              </a:rPr>
              <a:t>didapatkan dari ektraksi sehimpunan attribut dari setiap kejadian baik koneksi TCP maupun UDP termasuk di dalamnya isi dari paket . Digunakan untuk menganalisa perilaku attak yang sudah masuk ke sistem, misal U2R R2L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B9C89B0-69D3-40FE-89CA-15AFF6AF9A71}"/>
              </a:ext>
            </a:extLst>
          </p:cNvPr>
          <p:cNvSpPr>
            <a:spLocks noGrp="1" noChangeArrowheads="1"/>
          </p:cNvSpPr>
          <p:nvPr>
            <p:ph type="title"/>
          </p:nvPr>
        </p:nvSpPr>
        <p:spPr/>
        <p:txBody>
          <a:bodyPr/>
          <a:lstStyle/>
          <a:p>
            <a:r>
              <a:rPr lang="en-US" altLang="en-US">
                <a:ea typeface="ＭＳ Ｐゴシック" panose="020B0600070205080204" pitchFamily="34" charset="-128"/>
              </a:rPr>
              <a:t>Anomaly Detection</a:t>
            </a:r>
          </a:p>
        </p:txBody>
      </p:sp>
      <p:sp>
        <p:nvSpPr>
          <p:cNvPr id="22531" name="Rectangle 3">
            <a:extLst>
              <a:ext uri="{FF2B5EF4-FFF2-40B4-BE49-F238E27FC236}">
                <a16:creationId xmlns:a16="http://schemas.microsoft.com/office/drawing/2014/main" id="{235C0547-77AE-4DE9-8AB1-2C703D9C4E4E}"/>
              </a:ext>
            </a:extLst>
          </p:cNvPr>
          <p:cNvSpPr>
            <a:spLocks noGrp="1" noChangeArrowheads="1"/>
          </p:cNvSpPr>
          <p:nvPr>
            <p:ph type="body" idx="1"/>
          </p:nvPr>
        </p:nvSpPr>
        <p:spPr>
          <a:xfrm>
            <a:off x="457200" y="1371600"/>
            <a:ext cx="4114800" cy="4525963"/>
          </a:xfrm>
        </p:spPr>
        <p:txBody>
          <a:bodyPr/>
          <a:lstStyle/>
          <a:p>
            <a:pPr>
              <a:lnSpc>
                <a:spcPct val="80000"/>
              </a:lnSpc>
              <a:buFont typeface="Wingdings" panose="05000000000000000000" pitchFamily="2" charset="2"/>
              <a:buNone/>
            </a:pPr>
            <a:r>
              <a:rPr lang="en-US" altLang="en-US" sz="2100">
                <a:ea typeface="ＭＳ Ｐゴシック" panose="020B0600070205080204" pitchFamily="34" charset="-128"/>
              </a:rPr>
              <a:t>Metode Anomaly detection</a:t>
            </a:r>
          </a:p>
          <a:p>
            <a:pPr>
              <a:lnSpc>
                <a:spcPct val="80000"/>
              </a:lnSpc>
            </a:pPr>
            <a:r>
              <a:rPr lang="sv-SE" altLang="en-US" sz="2100">
                <a:ea typeface="ＭＳ Ｐゴシック" panose="020B0600070205080204" pitchFamily="34" charset="-128"/>
              </a:rPr>
              <a:t>Pertama-tama data traffic jaringan ditangkap dengan perangkat lunak tcpdump, </a:t>
            </a:r>
          </a:p>
          <a:p>
            <a:pPr>
              <a:lnSpc>
                <a:spcPct val="80000"/>
              </a:lnSpc>
            </a:pPr>
            <a:r>
              <a:rPr lang="sv-SE" altLang="en-US" sz="2100">
                <a:ea typeface="ＭＳ Ｐゴシック" panose="020B0600070205080204" pitchFamily="34" charset="-128"/>
              </a:rPr>
              <a:t>setelah melalui tahap preprocessing  data dibagi menjadi dua bagian yaitu data training dan data testing. </a:t>
            </a:r>
          </a:p>
          <a:p>
            <a:pPr>
              <a:lnSpc>
                <a:spcPct val="80000"/>
              </a:lnSpc>
            </a:pPr>
            <a:r>
              <a:rPr lang="sv-SE" altLang="en-US" sz="2100">
                <a:ea typeface="ＭＳ Ｐゴシック" panose="020B0600070205080204" pitchFamily="34" charset="-128"/>
              </a:rPr>
              <a:t>Dengan menggunakan Metode tertentu data training diklasifikasikan menjadi dua kelas intrusi dan non intrusi. </a:t>
            </a:r>
          </a:p>
          <a:p>
            <a:pPr>
              <a:lnSpc>
                <a:spcPct val="80000"/>
              </a:lnSpc>
            </a:pPr>
            <a:r>
              <a:rPr lang="en-US" altLang="en-US" sz="2100">
                <a:ea typeface="ＭＳ Ｐゴシック" panose="020B0600070205080204" pitchFamily="34" charset="-128"/>
              </a:rPr>
              <a:t>Hasil training digunakan untuk melakukan testing </a:t>
            </a:r>
          </a:p>
        </p:txBody>
      </p:sp>
      <p:sp>
        <p:nvSpPr>
          <p:cNvPr id="22532" name="Rectangle 4">
            <a:extLst>
              <a:ext uri="{FF2B5EF4-FFF2-40B4-BE49-F238E27FC236}">
                <a16:creationId xmlns:a16="http://schemas.microsoft.com/office/drawing/2014/main" id="{33AAA900-0833-48D2-ACC9-AB84110A0B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US" altLang="en-US" sz="1800"/>
          </a:p>
        </p:txBody>
      </p:sp>
      <p:graphicFrame>
        <p:nvGraphicFramePr>
          <p:cNvPr id="22533" name="Object 2">
            <a:extLst>
              <a:ext uri="{FF2B5EF4-FFF2-40B4-BE49-F238E27FC236}">
                <a16:creationId xmlns:a16="http://schemas.microsoft.com/office/drawing/2014/main" id="{B385F1B2-2AE8-4B7A-BEFD-2EFC1F68D053}"/>
              </a:ext>
            </a:extLst>
          </p:cNvPr>
          <p:cNvGraphicFramePr>
            <a:graphicFrameLocks noChangeAspect="1"/>
          </p:cNvGraphicFramePr>
          <p:nvPr/>
        </p:nvGraphicFramePr>
        <p:xfrm>
          <a:off x="4648200" y="1676400"/>
          <a:ext cx="4114800" cy="4114800"/>
        </p:xfrm>
        <a:graphic>
          <a:graphicData uri="http://schemas.openxmlformats.org/presentationml/2006/ole">
            <mc:AlternateContent xmlns:mc="http://schemas.openxmlformats.org/markup-compatibility/2006">
              <mc:Choice xmlns:v="urn:schemas-microsoft-com:vml" Requires="v">
                <p:oleObj r:id="rId2" imgW="6112764" imgH="4257751" progId="Visio.Drawing.6">
                  <p:embed/>
                </p:oleObj>
              </mc:Choice>
              <mc:Fallback>
                <p:oleObj r:id="rId2" imgW="6112764" imgH="4257751" progId="Visio.Drawing.6">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764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1A01-7A44-4729-85F6-065A33D4F5C8}"/>
              </a:ext>
            </a:extLst>
          </p:cNvPr>
          <p:cNvSpPr>
            <a:spLocks noGrp="1"/>
          </p:cNvSpPr>
          <p:nvPr>
            <p:ph type="title"/>
          </p:nvPr>
        </p:nvSpPr>
        <p:spPr/>
        <p:txBody>
          <a:bodyPr/>
          <a:lstStyle/>
          <a:p>
            <a:endParaRPr lang="en-ID"/>
          </a:p>
        </p:txBody>
      </p:sp>
      <p:pic>
        <p:nvPicPr>
          <p:cNvPr id="5" name="What is a Firewall-">
            <a:hlinkClick r:id="" action="ppaction://media"/>
            <a:extLst>
              <a:ext uri="{FF2B5EF4-FFF2-40B4-BE49-F238E27FC236}">
                <a16:creationId xmlns:a16="http://schemas.microsoft.com/office/drawing/2014/main" id="{44C193CC-59E4-442C-AA4A-A7AA4B2033A4}"/>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0" y="0"/>
            <a:ext cx="9144000" cy="6858000"/>
          </a:xfrm>
          <a:prstGeom prst="rect">
            <a:avLst/>
          </a:prstGeom>
        </p:spPr>
      </p:pic>
      <p:sp>
        <p:nvSpPr>
          <p:cNvPr id="4" name="Slide Number Placeholder 3">
            <a:extLst>
              <a:ext uri="{FF2B5EF4-FFF2-40B4-BE49-F238E27FC236}">
                <a16:creationId xmlns:a16="http://schemas.microsoft.com/office/drawing/2014/main" id="{5BD74A55-37B5-4EF5-BB53-AE6C26574562}"/>
              </a:ext>
            </a:extLst>
          </p:cNvPr>
          <p:cNvSpPr>
            <a:spLocks noGrp="1"/>
          </p:cNvSpPr>
          <p:nvPr>
            <p:ph type="sldNum" sz="quarter" idx="12"/>
          </p:nvPr>
        </p:nvSpPr>
        <p:spPr/>
        <p:txBody>
          <a:bodyPr/>
          <a:lstStyle/>
          <a:p>
            <a:pPr>
              <a:defRPr/>
            </a:pPr>
            <a:fld id="{EFBDF970-7DE3-42F7-80CC-06843C2AA90C}" type="slidenum">
              <a:rPr lang="en-US" altLang="en-US" smtClean="0"/>
              <a:pPr>
                <a:defRPr/>
              </a:pPr>
              <a:t>3</a:t>
            </a:fld>
            <a:endParaRPr lang="en-US" altLang="en-US"/>
          </a:p>
        </p:txBody>
      </p:sp>
    </p:spTree>
    <p:extLst>
      <p:ext uri="{BB962C8B-B14F-4D97-AF65-F5344CB8AC3E}">
        <p14:creationId xmlns:p14="http://schemas.microsoft.com/office/powerpoint/2010/main" val="305625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D9B6113-BDFB-49C2-8D36-A9120A2A393E}"/>
              </a:ext>
            </a:extLst>
          </p:cNvPr>
          <p:cNvSpPr>
            <a:spLocks noGrp="1" noChangeArrowheads="1"/>
          </p:cNvSpPr>
          <p:nvPr>
            <p:ph type="title"/>
          </p:nvPr>
        </p:nvSpPr>
        <p:spPr/>
        <p:txBody>
          <a:bodyPr/>
          <a:lstStyle/>
          <a:p>
            <a:r>
              <a:rPr lang="en-US" altLang="en-US">
                <a:ea typeface="ＭＳ Ｐゴシック" panose="020B0600070205080204" pitchFamily="34" charset="-128"/>
              </a:rPr>
              <a:t>Prinsip Kerja Anomali detection</a:t>
            </a:r>
          </a:p>
        </p:txBody>
      </p:sp>
      <p:sp>
        <p:nvSpPr>
          <p:cNvPr id="23555" name="Rectangle 3">
            <a:extLst>
              <a:ext uri="{FF2B5EF4-FFF2-40B4-BE49-F238E27FC236}">
                <a16:creationId xmlns:a16="http://schemas.microsoft.com/office/drawing/2014/main" id="{ADDFF269-D73F-47CF-A48B-B9222AC7D3F1}"/>
              </a:ext>
            </a:extLst>
          </p:cNvPr>
          <p:cNvSpPr>
            <a:spLocks noGrp="1" noChangeArrowheads="1"/>
          </p:cNvSpPr>
          <p:nvPr>
            <p:ph type="body" idx="1"/>
          </p:nvPr>
        </p:nvSpPr>
        <p:spPr/>
        <p:txBody>
          <a:bodyPr/>
          <a:lstStyle/>
          <a:p>
            <a:pPr>
              <a:lnSpc>
                <a:spcPct val="80000"/>
              </a:lnSpc>
            </a:pPr>
            <a:r>
              <a:rPr lang="en-US" altLang="en-US" sz="1900">
                <a:ea typeface="ＭＳ Ｐゴシック" panose="020B0600070205080204" pitchFamily="34" charset="-128"/>
              </a:rPr>
              <a:t>menganalisa paket normal saja, deviasi normal dianggap anomali/attack</a:t>
            </a:r>
          </a:p>
          <a:p>
            <a:pPr marL="742950" lvl="1" indent="-285750">
              <a:lnSpc>
                <a:spcPct val="80000"/>
              </a:lnSpc>
            </a:pPr>
            <a:r>
              <a:rPr lang="en-US" altLang="en-US" sz="1700">
                <a:ea typeface="ＭＳ Ｐゴシック" panose="020B0600070205080204" pitchFamily="34" charset="-128"/>
              </a:rPr>
              <a:t>sebagian besar IDS untuk anomali dilakukan dengan cara mengobservasi port dan ip yang tidak umum. </a:t>
            </a:r>
          </a:p>
          <a:p>
            <a:pPr marL="742950" lvl="1" indent="-285750">
              <a:lnSpc>
                <a:spcPct val="80000"/>
              </a:lnSpc>
            </a:pPr>
            <a:r>
              <a:rPr lang="en-US" altLang="en-US" sz="1700">
                <a:ea typeface="ＭＳ Ｐゴシック" panose="020B0600070205080204" pitchFamily="34" charset="-128"/>
              </a:rPr>
              <a:t>Mempunyai nilainya tidak ada pada data normal yang ditrainingkan.</a:t>
            </a:r>
          </a:p>
          <a:p>
            <a:pPr marL="742950" lvl="1" indent="-285750">
              <a:lnSpc>
                <a:spcPct val="80000"/>
              </a:lnSpc>
            </a:pPr>
            <a:r>
              <a:rPr lang="en-US" altLang="en-US" sz="1700">
                <a:ea typeface="ＭＳ Ｐゴシック" panose="020B0600070205080204" pitchFamily="34" charset="-128"/>
              </a:rPr>
              <a:t>Attack kebiasaan memanfaat bug software untuk masuk ke sistem</a:t>
            </a:r>
          </a:p>
          <a:p>
            <a:pPr marL="742950" lvl="1" indent="-285750">
              <a:lnSpc>
                <a:spcPct val="80000"/>
              </a:lnSpc>
            </a:pPr>
            <a:r>
              <a:rPr lang="en-US" altLang="en-US" sz="1700">
                <a:ea typeface="ＭＳ Ｐゴシック" panose="020B0600070205080204" pitchFamily="34" charset="-128"/>
              </a:rPr>
              <a:t>Teknik attack biasanya : menggunakan bad checksum, unusual TCP flags or IP options, invalid sequence numbers, spoofed addresses, duplicate TCP packets with differing payloads, packets with short TTLs</a:t>
            </a:r>
          </a:p>
          <a:p>
            <a:pPr>
              <a:lnSpc>
                <a:spcPct val="80000"/>
              </a:lnSpc>
            </a:pPr>
            <a:r>
              <a:rPr lang="en-US" altLang="en-US" sz="1900">
                <a:ea typeface="ＭＳ Ｐゴシック" panose="020B0600070205080204" pitchFamily="34" charset="-128"/>
              </a:rPr>
              <a:t>Beberapa perilaku attack</a:t>
            </a:r>
          </a:p>
          <a:p>
            <a:pPr marL="742950" lvl="1" indent="-285750">
              <a:lnSpc>
                <a:spcPct val="80000"/>
              </a:lnSpc>
            </a:pPr>
            <a:r>
              <a:rPr lang="en-US" altLang="en-US" sz="1700">
                <a:ea typeface="ＭＳ Ｐゴシック" panose="020B0600070205080204" pitchFamily="34" charset="-128"/>
              </a:rPr>
              <a:t>Smurf melakukan pengiriman ICMP an echo request secara berlebihan </a:t>
            </a:r>
          </a:p>
          <a:p>
            <a:pPr marL="742950" lvl="1" indent="-285750">
              <a:lnSpc>
                <a:spcPct val="80000"/>
              </a:lnSpc>
            </a:pPr>
            <a:r>
              <a:rPr lang="en-US" altLang="en-US" sz="1700">
                <a:ea typeface="ＭＳ Ｐゴシック" panose="020B0600070205080204" pitchFamily="34" charset="-128"/>
              </a:rPr>
              <a:t>UDPStorm mengirim request secara berlebihan dari ip yang dispoof</a:t>
            </a:r>
          </a:p>
          <a:p>
            <a:pPr marL="742950" lvl="1" indent="-285750">
              <a:lnSpc>
                <a:spcPct val="80000"/>
              </a:lnSpc>
            </a:pPr>
            <a:r>
              <a:rPr lang="en-US" altLang="en-US" sz="1700">
                <a:ea typeface="ＭＳ Ｐゴシック" panose="020B0600070205080204" pitchFamily="34" charset="-128"/>
              </a:rPr>
              <a:t>Keduanya punya karakteristik checksum error</a:t>
            </a:r>
          </a:p>
          <a:p>
            <a:pPr marL="742950" lvl="1" indent="-285750">
              <a:lnSpc>
                <a:spcPct val="80000"/>
              </a:lnSpc>
            </a:pPr>
            <a:r>
              <a:rPr lang="en-US" altLang="en-US" sz="1700">
                <a:ea typeface="ＭＳ Ｐゴシック" panose="020B0600070205080204" pitchFamily="34" charset="-128"/>
              </a:rPr>
              <a:t>Biasanya target program yang diserang perilakuk menjadi tidak normal menghasilkan urutan sistem call yang tidak normal dan menghasilkan output yang tidak normal pula</a:t>
            </a:r>
          </a:p>
          <a:p>
            <a:pPr>
              <a:lnSpc>
                <a:spcPct val="80000"/>
              </a:lnSpc>
            </a:pPr>
            <a:endParaRPr lang="en-US" altLang="en-US" sz="1900">
              <a:ea typeface="ＭＳ Ｐゴシック" panose="020B0600070205080204" pitchFamily="34" charset="-128"/>
            </a:endParaRPr>
          </a:p>
          <a:p>
            <a:pPr>
              <a:lnSpc>
                <a:spcPct val="80000"/>
              </a:lnSpc>
            </a:pPr>
            <a:endParaRPr lang="en-US" altLang="en-US" sz="1900">
              <a:ea typeface="ＭＳ Ｐゴシック" panose="020B0600070205080204" pitchFamily="34" charset="-128"/>
            </a:endParaRPr>
          </a:p>
          <a:p>
            <a:pPr>
              <a:lnSpc>
                <a:spcPct val="80000"/>
              </a:lnSpc>
            </a:pPr>
            <a:endParaRPr lang="en-US" altLang="en-US" sz="1900">
              <a:ea typeface="ＭＳ Ｐゴシック" panose="020B0600070205080204" pitchFamily="34" charset="-128"/>
            </a:endParaRPr>
          </a:p>
          <a:p>
            <a:pPr>
              <a:lnSpc>
                <a:spcPct val="80000"/>
              </a:lnSpc>
            </a:pPr>
            <a:endParaRPr lang="en-US" altLang="en-US" sz="1900">
              <a:ea typeface="ＭＳ Ｐゴシック" panose="020B0600070205080204" pitchFamily="34"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CFA206A-F071-4E26-83B0-C16B76293310}"/>
              </a:ext>
            </a:extLst>
          </p:cNvPr>
          <p:cNvSpPr>
            <a:spLocks noGrp="1" noChangeArrowheads="1"/>
          </p:cNvSpPr>
          <p:nvPr>
            <p:ph type="title"/>
          </p:nvPr>
        </p:nvSpPr>
        <p:spPr/>
        <p:txBody>
          <a:bodyPr/>
          <a:lstStyle/>
          <a:p>
            <a:r>
              <a:rPr lang="en-US" altLang="en-US">
                <a:ea typeface="ＭＳ Ｐゴシック" panose="020B0600070205080204" pitchFamily="34" charset="-128"/>
              </a:rPr>
              <a:t>The Honeynet Project</a:t>
            </a:r>
          </a:p>
        </p:txBody>
      </p:sp>
      <p:sp>
        <p:nvSpPr>
          <p:cNvPr id="24579" name="Rectangle 3">
            <a:extLst>
              <a:ext uri="{FF2B5EF4-FFF2-40B4-BE49-F238E27FC236}">
                <a16:creationId xmlns:a16="http://schemas.microsoft.com/office/drawing/2014/main" id="{9B5E1ACD-8E21-4960-98D0-3C83C6217063}"/>
              </a:ext>
            </a:extLst>
          </p:cNvPr>
          <p:cNvSpPr>
            <a:spLocks noGrp="1" noChangeArrowheads="1"/>
          </p:cNvSpPr>
          <p:nvPr>
            <p:ph type="body" idx="1"/>
          </p:nvPr>
        </p:nvSpPr>
        <p:spPr/>
        <p:txBody>
          <a:bodyPr/>
          <a:lstStyle/>
          <a:p>
            <a:r>
              <a:rPr lang="en-US" altLang="en-US">
                <a:ea typeface="ＭＳ Ｐゴシック" panose="020B0600070205080204" pitchFamily="34" charset="-128"/>
                <a:hlinkClick r:id="rId2"/>
              </a:rPr>
              <a:t>http://www.honeynet.org/</a:t>
            </a:r>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Non-profit volunteer research organization dedicated to improving the security of the Internet at no cost to the public</a:t>
            </a:r>
          </a:p>
          <a:p>
            <a:r>
              <a:rPr lang="en-US" altLang="en-US">
                <a:ea typeface="ＭＳ Ｐゴシック" panose="020B0600070205080204" pitchFamily="34" charset="-128"/>
              </a:rPr>
              <a:t>Its mission is to learn the tools, tactics and motives involved in computer and network attacks, and share the lessons learned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CC94-89E5-470F-8553-2A02C216FC61}"/>
              </a:ext>
            </a:extLst>
          </p:cNvPr>
          <p:cNvSpPr>
            <a:spLocks noGrp="1"/>
          </p:cNvSpPr>
          <p:nvPr>
            <p:ph type="title"/>
          </p:nvPr>
        </p:nvSpPr>
        <p:spPr/>
        <p:txBody>
          <a:bodyPr/>
          <a:lstStyle/>
          <a:p>
            <a:pPr eaLnBrk="1" fontAlgn="auto" hangingPunct="1">
              <a:spcAft>
                <a:spcPts val="0"/>
              </a:spcAft>
              <a:defRPr/>
            </a:pPr>
            <a:r>
              <a:rPr lang="en-US" dirty="0">
                <a:solidFill>
                  <a:schemeClr val="tx2">
                    <a:satMod val="130000"/>
                  </a:schemeClr>
                </a:solidFill>
              </a:rPr>
              <a:t>What are </a:t>
            </a:r>
            <a:r>
              <a:rPr lang="en-US" dirty="0" err="1">
                <a:solidFill>
                  <a:schemeClr val="tx2">
                    <a:satMod val="130000"/>
                  </a:schemeClr>
                </a:solidFill>
              </a:rPr>
              <a:t>Honeypots</a:t>
            </a:r>
            <a:endParaRPr lang="en-US" dirty="0">
              <a:solidFill>
                <a:schemeClr val="tx2">
                  <a:satMod val="130000"/>
                </a:schemeClr>
              </a:solidFill>
            </a:endParaRPr>
          </a:p>
        </p:txBody>
      </p:sp>
      <p:sp>
        <p:nvSpPr>
          <p:cNvPr id="25603" name="Content Placeholder 2">
            <a:extLst>
              <a:ext uri="{FF2B5EF4-FFF2-40B4-BE49-F238E27FC236}">
                <a16:creationId xmlns:a16="http://schemas.microsoft.com/office/drawing/2014/main" id="{7951E5DB-4DB3-4E06-88AA-3EBBBE99292B}"/>
              </a:ext>
            </a:extLst>
          </p:cNvPr>
          <p:cNvSpPr>
            <a:spLocks noGrp="1" noChangeArrowheads="1"/>
          </p:cNvSpPr>
          <p:nvPr>
            <p:ph idx="1"/>
          </p:nvPr>
        </p:nvSpPr>
        <p:spPr/>
        <p:txBody>
          <a:bodyPr/>
          <a:lstStyle/>
          <a:p>
            <a:pPr eaLnBrk="1" hangingPunct="1"/>
            <a:r>
              <a:rPr lang="en-US" altLang="en-US" sz="2800">
                <a:ea typeface="ＭＳ Ｐゴシック" panose="020B0600070205080204" pitchFamily="34" charset="-128"/>
              </a:rPr>
              <a:t>Honeypots are real or emulated vulnerable systems ready to be attacked.</a:t>
            </a:r>
          </a:p>
          <a:p>
            <a:pPr eaLnBrk="1" hangingPunct="1"/>
            <a:r>
              <a:rPr lang="en-US" altLang="en-US" sz="2800">
                <a:ea typeface="ＭＳ Ｐゴシック" panose="020B0600070205080204" pitchFamily="34" charset="-128"/>
              </a:rPr>
              <a:t>Primary value of honeypots is to collect information.</a:t>
            </a:r>
          </a:p>
          <a:p>
            <a:pPr eaLnBrk="1" hangingPunct="1"/>
            <a:r>
              <a:rPr lang="en-US" altLang="en-US" sz="2800">
                <a:ea typeface="ＭＳ Ｐゴシック" panose="020B0600070205080204" pitchFamily="34" charset="-128"/>
              </a:rPr>
              <a:t>This information is used to better identify, understand and protect against threats.</a:t>
            </a:r>
          </a:p>
          <a:p>
            <a:pPr eaLnBrk="1" hangingPunct="1"/>
            <a:r>
              <a:rPr lang="en-US" altLang="en-US" sz="2800">
                <a:ea typeface="ＭＳ Ｐゴシック" panose="020B0600070205080204" pitchFamily="34" charset="-128"/>
              </a:rPr>
              <a:t>Honeypots add little direct value to protecting your network.</a:t>
            </a:r>
          </a:p>
          <a:p>
            <a:pPr eaLnBrk="1" hangingPunct="1"/>
            <a:endParaRPr lang="en-US" altLang="en-US" sz="2800">
              <a:ea typeface="ＭＳ Ｐゴシック" panose="020B0600070205080204" pitchFamily="34" charset="-128"/>
            </a:endParaRPr>
          </a:p>
          <a:p>
            <a:pPr eaLnBrk="1" hangingPunct="1">
              <a:buFont typeface="Wingdings 2" panose="05020102010507070707" pitchFamily="18" charset="2"/>
              <a:buNone/>
            </a:pPr>
            <a:endParaRPr lang="en-US" altLang="en-US" sz="2800">
              <a:ea typeface="ＭＳ Ｐゴシック"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05FE-2021-484C-B1A6-2F7BC0AE79AE}"/>
              </a:ext>
            </a:extLst>
          </p:cNvPr>
          <p:cNvSpPr>
            <a:spLocks noGrp="1"/>
          </p:cNvSpPr>
          <p:nvPr>
            <p:ph type="title"/>
          </p:nvPr>
        </p:nvSpPr>
        <p:spPr/>
        <p:txBody>
          <a:bodyPr/>
          <a:lstStyle/>
          <a:p>
            <a:endParaRPr lang="en-ID"/>
          </a:p>
        </p:txBody>
      </p:sp>
      <p:pic>
        <p:nvPicPr>
          <p:cNvPr id="5" name="What is a Honeypot-">
            <a:hlinkClick r:id="" action="ppaction://media"/>
            <a:extLst>
              <a:ext uri="{FF2B5EF4-FFF2-40B4-BE49-F238E27FC236}">
                <a16:creationId xmlns:a16="http://schemas.microsoft.com/office/drawing/2014/main" id="{3A9BE1E1-7C5D-4D96-9DB4-514E187E90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31531"/>
            <a:ext cx="9144000" cy="6889531"/>
          </a:xfrm>
        </p:spPr>
      </p:pic>
      <p:sp>
        <p:nvSpPr>
          <p:cNvPr id="4" name="Slide Number Placeholder 3">
            <a:extLst>
              <a:ext uri="{FF2B5EF4-FFF2-40B4-BE49-F238E27FC236}">
                <a16:creationId xmlns:a16="http://schemas.microsoft.com/office/drawing/2014/main" id="{C9B552A1-39AC-4D1C-9EE2-D1E047F7EDCF}"/>
              </a:ext>
            </a:extLst>
          </p:cNvPr>
          <p:cNvSpPr>
            <a:spLocks noGrp="1"/>
          </p:cNvSpPr>
          <p:nvPr>
            <p:ph type="sldNum" sz="quarter" idx="12"/>
          </p:nvPr>
        </p:nvSpPr>
        <p:spPr/>
        <p:txBody>
          <a:bodyPr/>
          <a:lstStyle/>
          <a:p>
            <a:pPr>
              <a:defRPr/>
            </a:pPr>
            <a:fld id="{EFBDF970-7DE3-42F7-80CC-06843C2AA90C}" type="slidenum">
              <a:rPr lang="en-US" altLang="en-US" smtClean="0"/>
              <a:pPr>
                <a:defRPr/>
              </a:pPr>
              <a:t>33</a:t>
            </a:fld>
            <a:endParaRPr lang="en-US" altLang="en-US"/>
          </a:p>
        </p:txBody>
      </p:sp>
    </p:spTree>
    <p:extLst>
      <p:ext uri="{BB962C8B-B14F-4D97-AF65-F5344CB8AC3E}">
        <p14:creationId xmlns:p14="http://schemas.microsoft.com/office/powerpoint/2010/main" val="251480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28BCB-0DF6-4757-B786-2C709353D061}"/>
              </a:ext>
            </a:extLst>
          </p:cNvPr>
          <p:cNvSpPr>
            <a:spLocks noGrp="1"/>
          </p:cNvSpPr>
          <p:nvPr>
            <p:ph type="title"/>
          </p:nvPr>
        </p:nvSpPr>
        <p:spPr/>
        <p:txBody>
          <a:bodyPr/>
          <a:lstStyle/>
          <a:p>
            <a:pPr eaLnBrk="1" fontAlgn="auto" hangingPunct="1">
              <a:spcAft>
                <a:spcPts val="0"/>
              </a:spcAft>
              <a:defRPr/>
            </a:pPr>
            <a:r>
              <a:rPr lang="en-US" dirty="0">
                <a:solidFill>
                  <a:schemeClr val="tx2">
                    <a:satMod val="130000"/>
                  </a:schemeClr>
                </a:solidFill>
              </a:rPr>
              <a:t>Why </a:t>
            </a:r>
            <a:r>
              <a:rPr lang="en-US" dirty="0" err="1">
                <a:solidFill>
                  <a:schemeClr val="tx2">
                    <a:satMod val="130000"/>
                  </a:schemeClr>
                </a:solidFill>
              </a:rPr>
              <a:t>HoneyPots</a:t>
            </a:r>
            <a:endParaRPr lang="en-US" dirty="0">
              <a:solidFill>
                <a:schemeClr val="tx2">
                  <a:satMod val="130000"/>
                </a:schemeClr>
              </a:solidFill>
            </a:endParaRPr>
          </a:p>
        </p:txBody>
      </p:sp>
      <p:sp>
        <p:nvSpPr>
          <p:cNvPr id="26627" name="Content Placeholder 2">
            <a:extLst>
              <a:ext uri="{FF2B5EF4-FFF2-40B4-BE49-F238E27FC236}">
                <a16:creationId xmlns:a16="http://schemas.microsoft.com/office/drawing/2014/main" id="{14ACADCC-7AAF-4691-93EF-E3E8657C6809}"/>
              </a:ext>
            </a:extLst>
          </p:cNvPr>
          <p:cNvSpPr>
            <a:spLocks noGrp="1" noChangeArrowheads="1"/>
          </p:cNvSpPr>
          <p:nvPr>
            <p:ph idx="1"/>
          </p:nvPr>
        </p:nvSpPr>
        <p:spPr/>
        <p:txBody>
          <a:bodyPr/>
          <a:lstStyle/>
          <a:p>
            <a:pPr>
              <a:lnSpc>
                <a:spcPct val="90000"/>
              </a:lnSpc>
            </a:pPr>
            <a:r>
              <a:rPr lang="en-US" altLang="en-US">
                <a:ea typeface="ＭＳ Ｐゴシック" panose="020B0600070205080204" pitchFamily="34" charset="-128"/>
              </a:rPr>
              <a:t>The goal is to research and analyze various attacks</a:t>
            </a:r>
          </a:p>
          <a:p>
            <a:pPr>
              <a:lnSpc>
                <a:spcPct val="90000"/>
              </a:lnSpc>
            </a:pPr>
            <a:r>
              <a:rPr lang="en-US" altLang="en-US">
                <a:ea typeface="ＭＳ Ｐゴシック" panose="020B0600070205080204" pitchFamily="34" charset="-128"/>
              </a:rPr>
              <a:t>Build anti-virus signatures.</a:t>
            </a:r>
          </a:p>
          <a:p>
            <a:pPr>
              <a:lnSpc>
                <a:spcPct val="90000"/>
              </a:lnSpc>
            </a:pPr>
            <a:r>
              <a:rPr lang="en-US" altLang="en-US">
                <a:ea typeface="ＭＳ Ｐゴシック" panose="020B0600070205080204" pitchFamily="34" charset="-128"/>
              </a:rPr>
              <a:t>Build SPAM signatures and filters.</a:t>
            </a:r>
          </a:p>
          <a:p>
            <a:pPr>
              <a:lnSpc>
                <a:spcPct val="90000"/>
              </a:lnSpc>
            </a:pPr>
            <a:r>
              <a:rPr lang="en-US" altLang="en-US">
                <a:ea typeface="ＭＳ Ｐゴシック" panose="020B0600070205080204" pitchFamily="34" charset="-128"/>
              </a:rPr>
              <a:t>ISP’s identify compromised systems.</a:t>
            </a:r>
          </a:p>
          <a:p>
            <a:pPr>
              <a:lnSpc>
                <a:spcPct val="90000"/>
              </a:lnSpc>
            </a:pPr>
            <a:r>
              <a:rPr lang="en-US" altLang="en-US">
                <a:ea typeface="ＭＳ Ｐゴシック" panose="020B0600070205080204" pitchFamily="34" charset="-128"/>
              </a:rPr>
              <a:t>Assist law-enforcement to track criminals.</a:t>
            </a:r>
          </a:p>
          <a:p>
            <a:pPr>
              <a:lnSpc>
                <a:spcPct val="90000"/>
              </a:lnSpc>
            </a:pPr>
            <a:r>
              <a:rPr lang="en-US" altLang="en-US">
                <a:ea typeface="ＭＳ Ｐゴシック" panose="020B0600070205080204" pitchFamily="34" charset="-128"/>
              </a:rPr>
              <a:t>Hunt and shutdown botnets.</a:t>
            </a:r>
          </a:p>
          <a:p>
            <a:pPr>
              <a:lnSpc>
                <a:spcPct val="90000"/>
              </a:lnSpc>
            </a:pPr>
            <a:r>
              <a:rPr lang="en-US" altLang="en-US">
                <a:ea typeface="ＭＳ Ｐゴシック" panose="020B0600070205080204" pitchFamily="34" charset="-128"/>
              </a:rPr>
              <a:t>Malware collection and analysis.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8570663-D9AB-4890-9F8E-B9B5908E4960}"/>
              </a:ext>
            </a:extLst>
          </p:cNvPr>
          <p:cNvSpPr>
            <a:spLocks noGrp="1" noChangeArrowheads="1"/>
          </p:cNvSpPr>
          <p:nvPr>
            <p:ph type="title"/>
          </p:nvPr>
        </p:nvSpPr>
        <p:spPr/>
        <p:txBody>
          <a:bodyPr/>
          <a:lstStyle/>
          <a:p>
            <a:r>
              <a:rPr lang="en-US" altLang="en-US">
                <a:ea typeface="ＭＳ Ｐゴシック" panose="020B0600070205080204" pitchFamily="34" charset="-128"/>
              </a:rPr>
              <a:t>Honeynet Project Architecture</a:t>
            </a:r>
          </a:p>
        </p:txBody>
      </p:sp>
      <p:pic>
        <p:nvPicPr>
          <p:cNvPr id="27651" name="Picture 5" descr="honeynet-project-architecture">
            <a:extLst>
              <a:ext uri="{FF2B5EF4-FFF2-40B4-BE49-F238E27FC236}">
                <a16:creationId xmlns:a16="http://schemas.microsoft.com/office/drawing/2014/main" id="{293AE0E0-101F-4DC8-B447-030EA2FFD3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295400"/>
            <a:ext cx="4430713" cy="5211763"/>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3F70DFF-5BF7-4E1B-BD50-35FB7355CCAD}"/>
              </a:ext>
            </a:extLst>
          </p:cNvPr>
          <p:cNvSpPr>
            <a:spLocks noGrp="1" noChangeArrowheads="1"/>
          </p:cNvSpPr>
          <p:nvPr>
            <p:ph type="title"/>
          </p:nvPr>
        </p:nvSpPr>
        <p:spPr/>
        <p:txBody>
          <a:bodyPr/>
          <a:lstStyle/>
          <a:p>
            <a:r>
              <a:rPr lang="en-US" altLang="en-US">
                <a:ea typeface="ＭＳ Ｐゴシック" panose="020B0600070205080204" pitchFamily="34" charset="-128"/>
              </a:rPr>
              <a:t>Our Honeypot VM Architecture</a:t>
            </a:r>
          </a:p>
        </p:txBody>
      </p:sp>
      <p:pic>
        <p:nvPicPr>
          <p:cNvPr id="28675" name="Picture 6" descr="honeypot-vm-architecture">
            <a:extLst>
              <a:ext uri="{FF2B5EF4-FFF2-40B4-BE49-F238E27FC236}">
                <a16:creationId xmlns:a16="http://schemas.microsoft.com/office/drawing/2014/main" id="{1FFFFC6A-CD95-43E7-B47C-7193158130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2938" y="1219200"/>
            <a:ext cx="7467600" cy="5143500"/>
          </a:xfr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FE46C7D-EEE2-40F2-B998-BC7D6D8A9C52}"/>
              </a:ext>
            </a:extLst>
          </p:cNvPr>
          <p:cNvSpPr>
            <a:spLocks noGrp="1" noChangeArrowheads="1"/>
          </p:cNvSpPr>
          <p:nvPr>
            <p:ph type="title"/>
          </p:nvPr>
        </p:nvSpPr>
        <p:spPr/>
        <p:txBody>
          <a:bodyPr/>
          <a:lstStyle/>
          <a:p>
            <a:r>
              <a:rPr lang="en-US" altLang="en-US">
                <a:ea typeface="ＭＳ Ｐゴシック" panose="020B0600070205080204" pitchFamily="34" charset="-128"/>
              </a:rPr>
              <a:t>Example Honeynet Project</a:t>
            </a:r>
          </a:p>
        </p:txBody>
      </p:sp>
      <p:sp>
        <p:nvSpPr>
          <p:cNvPr id="4" name="Content Placeholder 3">
            <a:extLst>
              <a:ext uri="{FF2B5EF4-FFF2-40B4-BE49-F238E27FC236}">
                <a16:creationId xmlns:a16="http://schemas.microsoft.com/office/drawing/2014/main" id="{B6388B93-9084-454C-B9A6-799A98271837}"/>
              </a:ext>
            </a:extLst>
          </p:cNvPr>
          <p:cNvSpPr>
            <a:spLocks noGrp="1"/>
          </p:cNvSpPr>
          <p:nvPr>
            <p:ph idx="1"/>
          </p:nvPr>
        </p:nvSpPr>
        <p:spPr/>
        <p:txBody>
          <a:bodyPr/>
          <a:lstStyle/>
          <a:p>
            <a:pPr>
              <a:defRPr/>
            </a:pPr>
            <a:r>
              <a:rPr lang="en-US" dirty="0" err="1"/>
              <a:t>Sebek</a:t>
            </a:r>
            <a:endParaRPr lang="en-US" dirty="0"/>
          </a:p>
          <a:p>
            <a:pPr>
              <a:defRPr/>
            </a:pPr>
            <a:r>
              <a:rPr lang="en-US" dirty="0" err="1">
                <a:solidFill>
                  <a:schemeClr val="tx2">
                    <a:satMod val="130000"/>
                  </a:schemeClr>
                </a:solidFill>
              </a:rPr>
              <a:t>Honeywall</a:t>
            </a:r>
            <a:r>
              <a:rPr lang="en-US" dirty="0">
                <a:solidFill>
                  <a:schemeClr val="tx2">
                    <a:satMod val="130000"/>
                  </a:schemeClr>
                </a:solidFill>
              </a:rPr>
              <a:t> CDROM</a:t>
            </a:r>
          </a:p>
          <a:p>
            <a:pPr>
              <a:defRPr/>
            </a:pPr>
            <a:r>
              <a:rPr lang="en-US" dirty="0">
                <a:ea typeface="+mn-ea"/>
              </a:rPr>
              <a:t>the Ghost USB </a:t>
            </a:r>
            <a:r>
              <a:rPr lang="en-US" dirty="0" err="1">
                <a:ea typeface="+mn-ea"/>
              </a:rPr>
              <a:t>honeypot</a:t>
            </a:r>
            <a:endParaRPr lang="en-US" dirty="0">
              <a:ea typeface="+mn-ea"/>
            </a:endParaRPr>
          </a:p>
          <a:p>
            <a:pPr>
              <a:defRPr/>
            </a:pPr>
            <a:endParaRPr lang="en-US" dirty="0"/>
          </a:p>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5A1B-87D3-4D46-BB60-87FDA7749995}"/>
              </a:ext>
            </a:extLst>
          </p:cNvPr>
          <p:cNvSpPr>
            <a:spLocks noGrp="1"/>
          </p:cNvSpPr>
          <p:nvPr>
            <p:ph type="title"/>
          </p:nvPr>
        </p:nvSpPr>
        <p:spPr/>
        <p:txBody>
          <a:bodyPr/>
          <a:lstStyle/>
          <a:p>
            <a:pPr eaLnBrk="1" fontAlgn="auto" hangingPunct="1">
              <a:spcAft>
                <a:spcPts val="0"/>
              </a:spcAft>
              <a:defRPr/>
            </a:pPr>
            <a:r>
              <a:rPr lang="en-US" dirty="0" err="1">
                <a:solidFill>
                  <a:schemeClr val="tx2">
                    <a:satMod val="130000"/>
                  </a:schemeClr>
                </a:solidFill>
              </a:rPr>
              <a:t>Sebek</a:t>
            </a:r>
            <a:endParaRPr lang="en-US" dirty="0">
              <a:solidFill>
                <a:schemeClr val="tx2">
                  <a:satMod val="130000"/>
                </a:schemeClr>
              </a:solidFill>
            </a:endParaRPr>
          </a:p>
        </p:txBody>
      </p:sp>
      <p:sp>
        <p:nvSpPr>
          <p:cNvPr id="30723" name="Content Placeholder 2">
            <a:extLst>
              <a:ext uri="{FF2B5EF4-FFF2-40B4-BE49-F238E27FC236}">
                <a16:creationId xmlns:a16="http://schemas.microsoft.com/office/drawing/2014/main" id="{826B62D6-B472-406B-BD59-BA98C50E0435}"/>
              </a:ext>
            </a:extLst>
          </p:cNvPr>
          <p:cNvSpPr>
            <a:spLocks noGrp="1" noChangeArrowheads="1"/>
          </p:cNvSpPr>
          <p:nvPr>
            <p:ph idx="1"/>
          </p:nvPr>
        </p:nvSpPr>
        <p:spPr/>
        <p:txBody>
          <a:bodyPr/>
          <a:lstStyle/>
          <a:p>
            <a:pPr eaLnBrk="1" hangingPunct="1"/>
            <a:r>
              <a:rPr lang="en-US" altLang="en-US" dirty="0">
                <a:ea typeface="ＭＳ Ｐゴシック" panose="020B0600070205080204" pitchFamily="34" charset="-128"/>
              </a:rPr>
              <a:t>Hidden kernel module that captures all host activity</a:t>
            </a:r>
          </a:p>
          <a:p>
            <a:pPr eaLnBrk="1" hangingPunct="1"/>
            <a:r>
              <a:rPr lang="en-US" altLang="en-US" dirty="0">
                <a:ea typeface="ＭＳ Ｐゴシック" panose="020B0600070205080204" pitchFamily="34" charset="-128"/>
              </a:rPr>
              <a:t>Dumps activity to the network.</a:t>
            </a:r>
          </a:p>
          <a:p>
            <a:pPr eaLnBrk="1" hangingPunct="1"/>
            <a:r>
              <a:rPr lang="en-US" altLang="en-US" dirty="0">
                <a:ea typeface="ＭＳ Ｐゴシック" panose="020B0600070205080204" pitchFamily="34" charset="-128"/>
              </a:rPr>
              <a:t>Attacker cannot sniff any traffic based on magic number and </a:t>
            </a:r>
            <a:r>
              <a:rPr lang="en-US" altLang="en-US" dirty="0" err="1">
                <a:ea typeface="ＭＳ Ｐゴシック" panose="020B0600070205080204" pitchFamily="34" charset="-128"/>
              </a:rPr>
              <a:t>dst</a:t>
            </a:r>
            <a:r>
              <a:rPr lang="en-US" altLang="en-US" dirty="0">
                <a:ea typeface="ＭＳ Ｐゴシック" panose="020B0600070205080204" pitchFamily="34" charset="-128"/>
              </a:rPr>
              <a:t> port.</a:t>
            </a:r>
          </a:p>
          <a:p>
            <a:pPr eaLnBrk="1" hangingPunct="1">
              <a:buFont typeface="Wingdings 2" panose="05020102010507070707" pitchFamily="18" charset="2"/>
              <a:buNone/>
            </a:pPr>
            <a:endParaRPr lang="en-US" altLang="en-US" dirty="0">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4E4E1D2-F163-437F-98C8-A33C4EE4F86F}"/>
              </a:ext>
            </a:extLst>
          </p:cNvPr>
          <p:cNvSpPr>
            <a:spLocks noGrp="1" noChangeArrowheads="1"/>
          </p:cNvSpPr>
          <p:nvPr>
            <p:ph type="title"/>
          </p:nvPr>
        </p:nvSpPr>
        <p:spPr/>
        <p:txBody>
          <a:bodyPr/>
          <a:lstStyle/>
          <a:p>
            <a:r>
              <a:rPr lang="en-US" altLang="en-US">
                <a:ea typeface="ＭＳ Ｐゴシック" panose="020B0600070205080204" pitchFamily="34" charset="-128"/>
              </a:rPr>
              <a:t>Gost</a:t>
            </a:r>
          </a:p>
        </p:txBody>
      </p:sp>
      <p:sp>
        <p:nvSpPr>
          <p:cNvPr id="3" name="Content Placeholder 2">
            <a:extLst>
              <a:ext uri="{FF2B5EF4-FFF2-40B4-BE49-F238E27FC236}">
                <a16:creationId xmlns:a16="http://schemas.microsoft.com/office/drawing/2014/main" id="{59E06CCB-71F9-4334-9CF0-AD04D68096E5}"/>
              </a:ext>
            </a:extLst>
          </p:cNvPr>
          <p:cNvSpPr>
            <a:spLocks noGrp="1"/>
          </p:cNvSpPr>
          <p:nvPr>
            <p:ph idx="1"/>
          </p:nvPr>
        </p:nvSpPr>
        <p:spPr/>
        <p:txBody>
          <a:bodyPr/>
          <a:lstStyle/>
          <a:p>
            <a:pPr>
              <a:defRPr/>
            </a:pPr>
            <a:r>
              <a:rPr lang="en-US" dirty="0">
                <a:ea typeface="+mn-ea"/>
              </a:rPr>
              <a:t>Ghost is a </a:t>
            </a:r>
            <a:r>
              <a:rPr lang="en-US" dirty="0" err="1">
                <a:ea typeface="+mn-ea"/>
              </a:rPr>
              <a:t>honeypot</a:t>
            </a:r>
            <a:r>
              <a:rPr lang="en-US" dirty="0">
                <a:ea typeface="+mn-ea"/>
              </a:rPr>
              <a:t> for malware that spreads via USB storage devices. </a:t>
            </a:r>
          </a:p>
          <a:p>
            <a:pPr>
              <a:defRPr/>
            </a:pPr>
            <a:r>
              <a:rPr lang="en-US" dirty="0">
                <a:ea typeface="+mn-ea"/>
              </a:rPr>
              <a:t>Detects infections with such malware without the need of any further information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6D6B3E3-F95D-44E6-AB23-494090712CC1}"/>
              </a:ext>
            </a:extLst>
          </p:cNvPr>
          <p:cNvSpPr>
            <a:spLocks noGrp="1" noChangeArrowheads="1"/>
          </p:cNvSpPr>
          <p:nvPr>
            <p:ph type="title"/>
          </p:nvPr>
        </p:nvSpPr>
        <p:spPr/>
        <p:txBody>
          <a:bodyPr/>
          <a:lstStyle/>
          <a:p>
            <a:r>
              <a:rPr lang="en-US" altLang="en-US" dirty="0" err="1">
                <a:ea typeface="ＭＳ Ｐゴシック" panose="020B0600070205080204" pitchFamily="34" charset="-128"/>
              </a:rPr>
              <a:t>Pengertian</a:t>
            </a:r>
            <a:r>
              <a:rPr lang="en-US" altLang="en-US" dirty="0">
                <a:ea typeface="ＭＳ Ｐゴシック" panose="020B0600070205080204" pitchFamily="34" charset="-128"/>
              </a:rPr>
              <a:t> IDS</a:t>
            </a:r>
          </a:p>
        </p:txBody>
      </p:sp>
      <p:sp>
        <p:nvSpPr>
          <p:cNvPr id="7171" name="Rectangle 3">
            <a:extLst>
              <a:ext uri="{FF2B5EF4-FFF2-40B4-BE49-F238E27FC236}">
                <a16:creationId xmlns:a16="http://schemas.microsoft.com/office/drawing/2014/main" id="{98B27BF3-037F-4092-ACEC-E7003EB8CC84}"/>
              </a:ext>
            </a:extLst>
          </p:cNvPr>
          <p:cNvSpPr>
            <a:spLocks noGrp="1" noChangeArrowheads="1"/>
          </p:cNvSpPr>
          <p:nvPr>
            <p:ph type="body" idx="1"/>
          </p:nvPr>
        </p:nvSpPr>
        <p:spPr/>
        <p:txBody>
          <a:bodyPr/>
          <a:lstStyle/>
          <a:p>
            <a:pPr>
              <a:lnSpc>
                <a:spcPct val="80000"/>
              </a:lnSpc>
            </a:pPr>
            <a:r>
              <a:rPr lang="en-US" altLang="en-US" sz="1900" dirty="0">
                <a:ea typeface="ＭＳ Ｐゴシック" panose="020B0600070205080204" pitchFamily="34" charset="-128"/>
              </a:rPr>
              <a:t>Intrusion</a:t>
            </a:r>
          </a:p>
          <a:p>
            <a:pPr marL="742950" lvl="1" indent="-285750">
              <a:lnSpc>
                <a:spcPct val="80000"/>
              </a:lnSpc>
            </a:pPr>
            <a:r>
              <a:rPr lang="en-US" altLang="en-US" sz="1700" dirty="0" err="1">
                <a:ea typeface="ＭＳ Ｐゴシック" panose="020B0600070205080204" pitchFamily="34" charset="-128"/>
              </a:rPr>
              <a:t>Didefinisikan</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sebagai</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kegiatan</a:t>
            </a:r>
            <a:r>
              <a:rPr lang="en-US" altLang="en-US" sz="1700" dirty="0">
                <a:ea typeface="ＭＳ Ｐゴシック" panose="020B0600070205080204" pitchFamily="34" charset="-128"/>
              </a:rPr>
              <a:t> yang </a:t>
            </a:r>
            <a:r>
              <a:rPr lang="en-US" altLang="en-US" sz="1700" dirty="0" err="1">
                <a:ea typeface="ＭＳ Ｐゴシック" panose="020B0600070205080204" pitchFamily="34" charset="-128"/>
              </a:rPr>
              <a:t>bersifat</a:t>
            </a:r>
            <a:r>
              <a:rPr lang="en-US" altLang="en-US" sz="1700" dirty="0">
                <a:ea typeface="ＭＳ Ｐゴシック" panose="020B0600070205080204" pitchFamily="34" charset="-128"/>
              </a:rPr>
              <a:t> </a:t>
            </a:r>
            <a:r>
              <a:rPr lang="en-US" altLang="en-US" sz="1700" i="1" dirty="0">
                <a:solidFill>
                  <a:srgbClr val="FF0000"/>
                </a:solidFill>
                <a:ea typeface="ＭＳ Ｐゴシック" panose="020B0600070205080204" pitchFamily="34" charset="-128"/>
              </a:rPr>
              <a:t>anomaly</a:t>
            </a:r>
            <a:r>
              <a:rPr lang="en-US" altLang="en-US" sz="1700" dirty="0">
                <a:solidFill>
                  <a:srgbClr val="FF0000"/>
                </a:solidFill>
                <a:ea typeface="ＭＳ Ｐゴシック" panose="020B0600070205080204" pitchFamily="34" charset="-128"/>
              </a:rPr>
              <a:t>, </a:t>
            </a:r>
            <a:r>
              <a:rPr lang="en-US" altLang="en-US" sz="1700" i="1" dirty="0">
                <a:solidFill>
                  <a:srgbClr val="FF0000"/>
                </a:solidFill>
                <a:ea typeface="ＭＳ Ｐゴシック" panose="020B0600070205080204" pitchFamily="34" charset="-128"/>
              </a:rPr>
              <a:t>incorrect</a:t>
            </a:r>
            <a:r>
              <a:rPr lang="en-US" altLang="en-US" sz="1700" dirty="0">
                <a:solidFill>
                  <a:srgbClr val="FF0000"/>
                </a:solidFill>
                <a:ea typeface="ＭＳ Ｐゴシック" panose="020B0600070205080204" pitchFamily="34" charset="-128"/>
              </a:rPr>
              <a:t>, </a:t>
            </a:r>
            <a:r>
              <a:rPr lang="en-US" altLang="en-US" sz="1700" i="1" dirty="0">
                <a:solidFill>
                  <a:srgbClr val="FF0000"/>
                </a:solidFill>
                <a:ea typeface="ＭＳ Ｐゴシック" panose="020B0600070205080204" pitchFamily="34" charset="-128"/>
              </a:rPr>
              <a:t>inappropriate</a:t>
            </a:r>
            <a:r>
              <a:rPr lang="en-US" altLang="en-US" sz="1700" dirty="0">
                <a:ea typeface="ＭＳ Ｐゴシック" panose="020B0600070205080204" pitchFamily="34" charset="-128"/>
              </a:rPr>
              <a:t> yang </a:t>
            </a:r>
            <a:r>
              <a:rPr lang="en-US" altLang="en-US" sz="1700" dirty="0" err="1">
                <a:ea typeface="ＭＳ Ｐゴシック" panose="020B0600070205080204" pitchFamily="34" charset="-128"/>
              </a:rPr>
              <a:t>terjadi</a:t>
            </a:r>
            <a:r>
              <a:rPr lang="en-US" altLang="en-US" sz="1700" dirty="0">
                <a:ea typeface="ＭＳ Ｐゴシック" panose="020B0600070205080204" pitchFamily="34" charset="-128"/>
              </a:rPr>
              <a:t> di </a:t>
            </a:r>
            <a:r>
              <a:rPr lang="en-US" altLang="en-US" sz="1700" dirty="0" err="1">
                <a:ea typeface="ＭＳ Ｐゴシック" panose="020B0600070205080204" pitchFamily="34" charset="-128"/>
              </a:rPr>
              <a:t>jaringan</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atau</a:t>
            </a:r>
            <a:r>
              <a:rPr lang="en-US" altLang="en-US" sz="1700" dirty="0">
                <a:ea typeface="ＭＳ Ｐゴシック" panose="020B0600070205080204" pitchFamily="34" charset="-128"/>
              </a:rPr>
              <a:t> di host</a:t>
            </a:r>
          </a:p>
          <a:p>
            <a:pPr marL="742950" lvl="1" indent="-285750">
              <a:lnSpc>
                <a:spcPct val="80000"/>
              </a:lnSpc>
            </a:pPr>
            <a:r>
              <a:rPr lang="en-US" altLang="en-US" sz="1700" dirty="0" err="1">
                <a:ea typeface="ＭＳ Ｐゴシック" panose="020B0600070205080204" pitchFamily="34" charset="-128"/>
              </a:rPr>
              <a:t>Klasifikasi</a:t>
            </a:r>
            <a:r>
              <a:rPr lang="en-US" altLang="en-US" sz="1700" dirty="0">
                <a:ea typeface="ＭＳ Ｐゴシック" panose="020B0600070205080204" pitchFamily="34" charset="-128"/>
              </a:rPr>
              <a:t> </a:t>
            </a:r>
            <a:r>
              <a:rPr lang="en-US" altLang="en-US" sz="1700" dirty="0" err="1">
                <a:ea typeface="ＭＳ Ｐゴシック" panose="020B0600070205080204" pitchFamily="34" charset="-128"/>
              </a:rPr>
              <a:t>intrusi</a:t>
            </a:r>
            <a:r>
              <a:rPr lang="en-US" altLang="en-US" sz="1700" dirty="0">
                <a:ea typeface="ＭＳ Ｐゴシック" panose="020B0600070205080204" pitchFamily="34" charset="-128"/>
              </a:rPr>
              <a:t> :</a:t>
            </a:r>
          </a:p>
          <a:p>
            <a:pPr marL="1143000" lvl="2" indent="-228600">
              <a:lnSpc>
                <a:spcPct val="80000"/>
              </a:lnSpc>
            </a:pPr>
            <a:r>
              <a:rPr lang="en-US" altLang="en-US" sz="1500" dirty="0">
                <a:ea typeface="ＭＳ Ｐゴシック" panose="020B0600070205080204" pitchFamily="34" charset="-128"/>
              </a:rPr>
              <a:t>Attempted Break-ins</a:t>
            </a:r>
          </a:p>
          <a:p>
            <a:pPr marL="1143000" lvl="2" indent="-228600">
              <a:lnSpc>
                <a:spcPct val="80000"/>
              </a:lnSpc>
            </a:pPr>
            <a:r>
              <a:rPr lang="en-US" altLang="en-US" sz="1500" dirty="0">
                <a:ea typeface="ＭＳ Ｐゴシック" panose="020B0600070205080204" pitchFamily="34" charset="-128"/>
              </a:rPr>
              <a:t>Masquerade attacks</a:t>
            </a:r>
          </a:p>
          <a:p>
            <a:pPr marL="1143000" lvl="2" indent="-228600">
              <a:lnSpc>
                <a:spcPct val="80000"/>
              </a:lnSpc>
            </a:pPr>
            <a:r>
              <a:rPr lang="en-US" altLang="en-US" sz="1500" dirty="0">
                <a:ea typeface="ＭＳ Ｐゴシック" panose="020B0600070205080204" pitchFamily="34" charset="-128"/>
              </a:rPr>
              <a:t>Penetration of Security Control Systems</a:t>
            </a:r>
          </a:p>
          <a:p>
            <a:pPr marL="1143000" lvl="2" indent="-228600">
              <a:lnSpc>
                <a:spcPct val="80000"/>
              </a:lnSpc>
            </a:pPr>
            <a:r>
              <a:rPr lang="en-US" altLang="en-US" sz="1500" dirty="0">
                <a:ea typeface="ＭＳ Ｐゴシック" panose="020B0600070205080204" pitchFamily="34" charset="-128"/>
              </a:rPr>
              <a:t>Leakage</a:t>
            </a:r>
          </a:p>
          <a:p>
            <a:pPr marL="1143000" lvl="2" indent="-228600">
              <a:lnSpc>
                <a:spcPct val="80000"/>
              </a:lnSpc>
            </a:pPr>
            <a:r>
              <a:rPr lang="en-US" altLang="en-US" sz="1500" dirty="0">
                <a:ea typeface="ＭＳ Ｐゴシック" panose="020B0600070205080204" pitchFamily="34" charset="-128"/>
              </a:rPr>
              <a:t>Denial of Service</a:t>
            </a:r>
          </a:p>
          <a:p>
            <a:pPr marL="1143000" lvl="2" indent="-228600">
              <a:lnSpc>
                <a:spcPct val="80000"/>
              </a:lnSpc>
            </a:pPr>
            <a:r>
              <a:rPr lang="en-US" altLang="en-US" sz="1500" dirty="0">
                <a:ea typeface="ＭＳ Ｐゴシック" panose="020B0600070205080204" pitchFamily="34" charset="-128"/>
              </a:rPr>
              <a:t>Malicious Use</a:t>
            </a:r>
          </a:p>
          <a:p>
            <a:pPr>
              <a:lnSpc>
                <a:spcPct val="80000"/>
              </a:lnSpc>
            </a:pPr>
            <a:r>
              <a:rPr lang="en-US" altLang="en-US" sz="2100" dirty="0">
                <a:ea typeface="ＭＳ Ｐゴシック" panose="020B0600070205080204" pitchFamily="34" charset="-128"/>
              </a:rPr>
              <a:t>Anomaly </a:t>
            </a:r>
            <a:r>
              <a:rPr lang="en-US" altLang="en-US" sz="2100" dirty="0" err="1">
                <a:ea typeface="ＭＳ Ｐゴシック" panose="020B0600070205080204" pitchFamily="34" charset="-128"/>
              </a:rPr>
              <a:t>merupakan</a:t>
            </a:r>
            <a:r>
              <a:rPr lang="en-US" altLang="en-US" sz="2100" dirty="0">
                <a:ea typeface="ＭＳ Ｐゴシック" panose="020B0600070205080204" pitchFamily="34" charset="-128"/>
              </a:rPr>
              <a:t> </a:t>
            </a:r>
            <a:r>
              <a:rPr lang="en-US" altLang="en-US" sz="2100" i="1" dirty="0">
                <a:ea typeface="ＭＳ Ｐゴシック" panose="020B0600070205080204" pitchFamily="34" charset="-128"/>
              </a:rPr>
              <a:t>Traffic</a:t>
            </a:r>
            <a:r>
              <a:rPr lang="en-US" altLang="en-US" sz="2100" dirty="0">
                <a:ea typeface="ＭＳ Ｐゴシック" panose="020B0600070205080204" pitchFamily="34" charset="-128"/>
              </a:rPr>
              <a:t>/</a:t>
            </a:r>
            <a:r>
              <a:rPr lang="en-US" altLang="en-US" sz="2100" dirty="0" err="1">
                <a:ea typeface="ＭＳ Ｐゴシック" panose="020B0600070205080204" pitchFamily="34" charset="-128"/>
              </a:rPr>
              <a:t>aktivitas</a:t>
            </a:r>
            <a:r>
              <a:rPr lang="en-US" altLang="en-US" sz="2100" dirty="0">
                <a:ea typeface="ＭＳ Ｐゴシック" panose="020B0600070205080204" pitchFamily="34" charset="-128"/>
              </a:rPr>
              <a:t> yang </a:t>
            </a:r>
            <a:r>
              <a:rPr lang="en-US" altLang="en-US" sz="2100" dirty="0" err="1">
                <a:ea typeface="ＭＳ Ｐゴシック" panose="020B0600070205080204" pitchFamily="34" charset="-128"/>
              </a:rPr>
              <a:t>tidak</a:t>
            </a:r>
            <a:r>
              <a:rPr lang="en-US" altLang="en-US" sz="2100" dirty="0">
                <a:ea typeface="ＭＳ Ｐゴシック" panose="020B0600070205080204" pitchFamily="34" charset="-128"/>
              </a:rPr>
              <a:t> </a:t>
            </a:r>
            <a:r>
              <a:rPr lang="en-US" altLang="en-US" sz="2100" dirty="0" err="1">
                <a:ea typeface="ＭＳ Ｐゴシック" panose="020B0600070205080204" pitchFamily="34" charset="-128"/>
              </a:rPr>
              <a:t>sesuai</a:t>
            </a:r>
            <a:r>
              <a:rPr lang="en-US" altLang="en-US" sz="2100" dirty="0">
                <a:ea typeface="ＭＳ Ｐゴシック" panose="020B0600070205080204" pitchFamily="34" charset="-128"/>
              </a:rPr>
              <a:t> </a:t>
            </a:r>
            <a:r>
              <a:rPr lang="en-US" altLang="en-US" sz="2100" dirty="0" err="1">
                <a:ea typeface="ＭＳ Ｐゴシック" panose="020B0600070205080204" pitchFamily="34" charset="-128"/>
              </a:rPr>
              <a:t>dgn</a:t>
            </a:r>
            <a:r>
              <a:rPr lang="en-US" altLang="en-US" sz="2100" dirty="0">
                <a:ea typeface="ＭＳ Ｐゴシック" panose="020B0600070205080204" pitchFamily="34" charset="-128"/>
              </a:rPr>
              <a:t> policy:</a:t>
            </a:r>
          </a:p>
          <a:p>
            <a:pPr marL="742950" lvl="1" indent="-285750">
              <a:lnSpc>
                <a:spcPct val="80000"/>
              </a:lnSpc>
            </a:pPr>
            <a:r>
              <a:rPr lang="en-US" altLang="en-US" sz="1700" dirty="0" err="1">
                <a:ea typeface="ＭＳ Ｐゴシック" panose="020B0600070205080204" pitchFamily="34" charset="-128"/>
              </a:rPr>
              <a:t>akses</a:t>
            </a:r>
            <a:r>
              <a:rPr lang="en-US" altLang="en-US" sz="2000" dirty="0">
                <a:ea typeface="ＭＳ Ｐゴシック" panose="020B0600070205080204" pitchFamily="34" charset="-128"/>
              </a:rPr>
              <a:t> </a:t>
            </a:r>
            <a:r>
              <a:rPr lang="en-US" altLang="en-US" sz="1700" dirty="0" err="1">
                <a:ea typeface="ＭＳ Ｐゴシック" panose="020B0600070205080204" pitchFamily="34" charset="-128"/>
              </a:rPr>
              <a:t>dari</a:t>
            </a:r>
            <a:r>
              <a:rPr lang="en-US" altLang="en-US" sz="1700" dirty="0">
                <a:ea typeface="ＭＳ Ｐゴシック" panose="020B0600070205080204" pitchFamily="34" charset="-128"/>
              </a:rPr>
              <a:t>/</a:t>
            </a:r>
            <a:r>
              <a:rPr lang="en-US" altLang="en-US" sz="1700" dirty="0" err="1">
                <a:ea typeface="ＭＳ Ｐゴシック" panose="020B0600070205080204" pitchFamily="34" charset="-128"/>
              </a:rPr>
              <a:t>ke</a:t>
            </a:r>
            <a:r>
              <a:rPr lang="en-US" altLang="en-US" sz="1700" dirty="0">
                <a:ea typeface="ＭＳ Ｐゴシック" panose="020B0600070205080204" pitchFamily="34" charset="-128"/>
              </a:rPr>
              <a:t> host yang </a:t>
            </a:r>
            <a:r>
              <a:rPr lang="en-US" altLang="en-US" sz="1700" dirty="0" err="1">
                <a:ea typeface="ＭＳ Ｐゴシック" panose="020B0600070205080204" pitchFamily="34" charset="-128"/>
              </a:rPr>
              <a:t>terlarang</a:t>
            </a:r>
            <a:endParaRPr lang="en-US" altLang="en-US" sz="1700" dirty="0">
              <a:ea typeface="ＭＳ Ｐゴシック" panose="020B0600070205080204" pitchFamily="34" charset="-128"/>
            </a:endParaRPr>
          </a:p>
          <a:p>
            <a:pPr marL="742950" lvl="1" indent="-285750">
              <a:lnSpc>
                <a:spcPct val="80000"/>
              </a:lnSpc>
            </a:pPr>
            <a:r>
              <a:rPr lang="en-US" altLang="en-US" sz="1700" dirty="0" err="1">
                <a:ea typeface="ＭＳ Ｐゴシック" panose="020B0600070205080204" pitchFamily="34" charset="-128"/>
              </a:rPr>
              <a:t>memiliki</a:t>
            </a:r>
            <a:r>
              <a:rPr lang="en-US" altLang="en-US" sz="1700" dirty="0">
                <a:ea typeface="ＭＳ Ｐゴシック" panose="020B0600070205080204" pitchFamily="34" charset="-128"/>
              </a:rPr>
              <a:t> content </a:t>
            </a:r>
            <a:r>
              <a:rPr lang="en-US" altLang="en-US" sz="1700" dirty="0" err="1">
                <a:ea typeface="ＭＳ Ｐゴシック" panose="020B0600070205080204" pitchFamily="34" charset="-128"/>
              </a:rPr>
              <a:t>terlarang</a:t>
            </a:r>
            <a:r>
              <a:rPr lang="en-US" altLang="en-US" sz="1700" dirty="0">
                <a:ea typeface="ＭＳ Ｐゴシック" panose="020B0600070205080204" pitchFamily="34" charset="-128"/>
              </a:rPr>
              <a:t> (virus)</a:t>
            </a:r>
          </a:p>
          <a:p>
            <a:pPr marL="742950" lvl="1" indent="-285750">
              <a:lnSpc>
                <a:spcPct val="80000"/>
              </a:lnSpc>
            </a:pPr>
            <a:r>
              <a:rPr lang="en-US" altLang="en-US" sz="1700" dirty="0" err="1">
                <a:ea typeface="ＭＳ Ｐゴシック" panose="020B0600070205080204" pitchFamily="34" charset="-128"/>
              </a:rPr>
              <a:t>menjalankan</a:t>
            </a:r>
            <a:r>
              <a:rPr lang="en-US" altLang="en-US" sz="1700" dirty="0">
                <a:ea typeface="ＭＳ Ｐゴシック" panose="020B0600070205080204" pitchFamily="34" charset="-128"/>
              </a:rPr>
              <a:t> program </a:t>
            </a:r>
            <a:r>
              <a:rPr lang="en-US" altLang="en-US" sz="1700" dirty="0" err="1">
                <a:ea typeface="ＭＳ Ｐゴシック" panose="020B0600070205080204" pitchFamily="34" charset="-128"/>
              </a:rPr>
              <a:t>terlarang</a:t>
            </a:r>
            <a:r>
              <a:rPr lang="en-US" altLang="en-US" sz="1700" dirty="0">
                <a:ea typeface="ＭＳ Ｐゴシック" panose="020B0600070205080204" pitchFamily="34" charset="-128"/>
              </a:rPr>
              <a:t> (web directory </a:t>
            </a:r>
            <a:r>
              <a:rPr lang="en-US" altLang="en-US" sz="1700" dirty="0" err="1">
                <a:ea typeface="ＭＳ Ｐゴシック" panose="020B0600070205080204" pitchFamily="34" charset="-128"/>
              </a:rPr>
              <a:t>traversal:</a:t>
            </a:r>
            <a:r>
              <a:rPr lang="en-US" altLang="en-US" sz="1500" b="1" dirty="0" err="1">
                <a:solidFill>
                  <a:schemeClr val="accent2"/>
                </a:solidFill>
                <a:latin typeface="Courier New" panose="02070309020205020404" pitchFamily="49" charset="0"/>
                <a:ea typeface="ＭＳ Ｐゴシック" panose="020B0600070205080204" pitchFamily="34" charset="-128"/>
              </a:rPr>
              <a:t>GET</a:t>
            </a:r>
            <a:r>
              <a:rPr lang="en-US" altLang="en-US" sz="1500" b="1" dirty="0">
                <a:solidFill>
                  <a:schemeClr val="accent2"/>
                </a:solidFill>
                <a:latin typeface="Courier New" panose="02070309020205020404" pitchFamily="49" charset="0"/>
                <a:ea typeface="ＭＳ Ｐゴシック" panose="020B0600070205080204" pitchFamily="34" charset="-128"/>
              </a:rPr>
              <a:t> ../..;cmd.exe</a:t>
            </a:r>
            <a:r>
              <a:rPr lang="en-US" altLang="en-US" sz="1700" dirty="0">
                <a:ea typeface="ＭＳ Ｐゴシック" panose="020B0600070205080204" pitchFamily="34" charset="-128"/>
              </a:rPr>
              <a:t> )</a:t>
            </a:r>
          </a:p>
        </p:txBody>
      </p:sp>
      <p:grpSp>
        <p:nvGrpSpPr>
          <p:cNvPr id="4" name="Group 3">
            <a:extLst>
              <a:ext uri="{FF2B5EF4-FFF2-40B4-BE49-F238E27FC236}">
                <a16:creationId xmlns:a16="http://schemas.microsoft.com/office/drawing/2014/main" id="{05126C1D-8153-283D-B1CD-1B5CDF06BC44}"/>
              </a:ext>
            </a:extLst>
          </p:cNvPr>
          <p:cNvGrpSpPr/>
          <p:nvPr/>
        </p:nvGrpSpPr>
        <p:grpSpPr>
          <a:xfrm>
            <a:off x="5555640" y="2114591"/>
            <a:ext cx="1600200" cy="68760"/>
            <a:chOff x="5555640" y="2114591"/>
            <a:chExt cx="1600200" cy="6876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2E98014-5A5E-084A-E2B9-AD454246A3E2}"/>
                    </a:ext>
                  </a:extLst>
                </p14:cNvPr>
                <p14:cNvContentPartPr/>
                <p14:nvPr/>
              </p14:nvContentPartPr>
              <p14:xfrm>
                <a:off x="5555640" y="2114591"/>
                <a:ext cx="1186560" cy="68760"/>
              </p14:xfrm>
            </p:contentPart>
          </mc:Choice>
          <mc:Fallback xmlns="">
            <p:pic>
              <p:nvPicPr>
                <p:cNvPr id="2" name="Ink 1">
                  <a:extLst>
                    <a:ext uri="{FF2B5EF4-FFF2-40B4-BE49-F238E27FC236}">
                      <a16:creationId xmlns:a16="http://schemas.microsoft.com/office/drawing/2014/main" id="{22E98014-5A5E-084A-E2B9-AD454246A3E2}"/>
                    </a:ext>
                  </a:extLst>
                </p:cNvPr>
                <p:cNvPicPr/>
                <p:nvPr/>
              </p:nvPicPr>
              <p:blipFill>
                <a:blip r:embed="rId3"/>
                <a:stretch>
                  <a:fillRect/>
                </a:stretch>
              </p:blipFill>
              <p:spPr>
                <a:xfrm>
                  <a:off x="5546640" y="2105951"/>
                  <a:ext cx="1204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FDBBC77-940B-ADBE-C4DE-227EBBF0908C}"/>
                    </a:ext>
                  </a:extLst>
                </p14:cNvPr>
                <p14:cNvContentPartPr/>
                <p14:nvPr/>
              </p14:nvContentPartPr>
              <p14:xfrm>
                <a:off x="6907080" y="2135111"/>
                <a:ext cx="248760" cy="22680"/>
              </p14:xfrm>
            </p:contentPart>
          </mc:Choice>
          <mc:Fallback xmlns="">
            <p:pic>
              <p:nvPicPr>
                <p:cNvPr id="3" name="Ink 2">
                  <a:extLst>
                    <a:ext uri="{FF2B5EF4-FFF2-40B4-BE49-F238E27FC236}">
                      <a16:creationId xmlns:a16="http://schemas.microsoft.com/office/drawing/2014/main" id="{4FDBBC77-940B-ADBE-C4DE-227EBBF0908C}"/>
                    </a:ext>
                  </a:extLst>
                </p:cNvPr>
                <p:cNvPicPr/>
                <p:nvPr/>
              </p:nvPicPr>
              <p:blipFill>
                <a:blip r:embed="rId5"/>
                <a:stretch>
                  <a:fillRect/>
                </a:stretch>
              </p:blipFill>
              <p:spPr>
                <a:xfrm>
                  <a:off x="6898440" y="2126111"/>
                  <a:ext cx="26640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FEAF44C-6EF3-86B2-8C1E-03F5150E6BEC}"/>
                  </a:ext>
                </a:extLst>
              </p14:cNvPr>
              <p14:cNvContentPartPr/>
              <p14:nvPr/>
            </p14:nvContentPartPr>
            <p14:xfrm>
              <a:off x="1312320" y="2352911"/>
              <a:ext cx="1337040" cy="87840"/>
            </p14:xfrm>
          </p:contentPart>
        </mc:Choice>
        <mc:Fallback xmlns="">
          <p:pic>
            <p:nvPicPr>
              <p:cNvPr id="5" name="Ink 4">
                <a:extLst>
                  <a:ext uri="{FF2B5EF4-FFF2-40B4-BE49-F238E27FC236}">
                    <a16:creationId xmlns:a16="http://schemas.microsoft.com/office/drawing/2014/main" id="{2FEAF44C-6EF3-86B2-8C1E-03F5150E6BEC}"/>
                  </a:ext>
                </a:extLst>
              </p:cNvPr>
              <p:cNvPicPr/>
              <p:nvPr/>
            </p:nvPicPr>
            <p:blipFill>
              <a:blip r:embed="rId7"/>
              <a:stretch>
                <a:fillRect/>
              </a:stretch>
            </p:blipFill>
            <p:spPr>
              <a:xfrm>
                <a:off x="1303320" y="2343911"/>
                <a:ext cx="1354680" cy="105480"/>
              </a:xfrm>
              <a:prstGeom prst="rect">
                <a:avLst/>
              </a:prstGeom>
            </p:spPr>
          </p:pic>
        </mc:Fallback>
      </mc:AlternateContent>
      <p:grpSp>
        <p:nvGrpSpPr>
          <p:cNvPr id="8" name="Group 7">
            <a:extLst>
              <a:ext uri="{FF2B5EF4-FFF2-40B4-BE49-F238E27FC236}">
                <a16:creationId xmlns:a16="http://schemas.microsoft.com/office/drawing/2014/main" id="{6BB67E4D-CA43-AF48-EAF0-64A72F952F78}"/>
              </a:ext>
            </a:extLst>
          </p:cNvPr>
          <p:cNvGrpSpPr/>
          <p:nvPr/>
        </p:nvGrpSpPr>
        <p:grpSpPr>
          <a:xfrm>
            <a:off x="4332000" y="2351111"/>
            <a:ext cx="2211480" cy="54360"/>
            <a:chOff x="4332000" y="2351111"/>
            <a:chExt cx="2211480" cy="5436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FB5B6D23-E9B7-61BB-B780-7F6266A5C3CD}"/>
                    </a:ext>
                  </a:extLst>
                </p14:cNvPr>
                <p14:cNvContentPartPr/>
                <p14:nvPr/>
              </p14:nvContentPartPr>
              <p14:xfrm>
                <a:off x="4332000" y="2351111"/>
                <a:ext cx="1847520" cy="54360"/>
              </p14:xfrm>
            </p:contentPart>
          </mc:Choice>
          <mc:Fallback xmlns="">
            <p:pic>
              <p:nvPicPr>
                <p:cNvPr id="6" name="Ink 5">
                  <a:extLst>
                    <a:ext uri="{FF2B5EF4-FFF2-40B4-BE49-F238E27FC236}">
                      <a16:creationId xmlns:a16="http://schemas.microsoft.com/office/drawing/2014/main" id="{FB5B6D23-E9B7-61BB-B780-7F6266A5C3CD}"/>
                    </a:ext>
                  </a:extLst>
                </p:cNvPr>
                <p:cNvPicPr/>
                <p:nvPr/>
              </p:nvPicPr>
              <p:blipFill>
                <a:blip r:embed="rId9"/>
                <a:stretch>
                  <a:fillRect/>
                </a:stretch>
              </p:blipFill>
              <p:spPr>
                <a:xfrm>
                  <a:off x="4323360" y="2342111"/>
                  <a:ext cx="1865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7B8B0C01-DC53-CC44-5AF9-6B8FA6DE56C4}"/>
                    </a:ext>
                  </a:extLst>
                </p14:cNvPr>
                <p14:cNvContentPartPr/>
                <p14:nvPr/>
              </p14:nvContentPartPr>
              <p14:xfrm>
                <a:off x="6450600" y="2354711"/>
                <a:ext cx="92880" cy="22680"/>
              </p14:xfrm>
            </p:contentPart>
          </mc:Choice>
          <mc:Fallback xmlns="">
            <p:pic>
              <p:nvPicPr>
                <p:cNvPr id="7" name="Ink 6">
                  <a:extLst>
                    <a:ext uri="{FF2B5EF4-FFF2-40B4-BE49-F238E27FC236}">
                      <a16:creationId xmlns:a16="http://schemas.microsoft.com/office/drawing/2014/main" id="{7B8B0C01-DC53-CC44-5AF9-6B8FA6DE56C4}"/>
                    </a:ext>
                  </a:extLst>
                </p:cNvPr>
                <p:cNvPicPr/>
                <p:nvPr/>
              </p:nvPicPr>
              <p:blipFill>
                <a:blip r:embed="rId11"/>
                <a:stretch>
                  <a:fillRect/>
                </a:stretch>
              </p:blipFill>
              <p:spPr>
                <a:xfrm>
                  <a:off x="6441960" y="2346071"/>
                  <a:ext cx="11052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738C187-1D9B-DA2E-92E0-EC175526CA88}"/>
                  </a:ext>
                </a:extLst>
              </p14:cNvPr>
              <p14:cNvContentPartPr/>
              <p14:nvPr/>
            </p14:nvContentPartPr>
            <p14:xfrm>
              <a:off x="1186320" y="4174871"/>
              <a:ext cx="6732720" cy="212400"/>
            </p14:xfrm>
          </p:contentPart>
        </mc:Choice>
        <mc:Fallback xmlns="">
          <p:pic>
            <p:nvPicPr>
              <p:cNvPr id="9" name="Ink 8">
                <a:extLst>
                  <a:ext uri="{FF2B5EF4-FFF2-40B4-BE49-F238E27FC236}">
                    <a16:creationId xmlns:a16="http://schemas.microsoft.com/office/drawing/2014/main" id="{9738C187-1D9B-DA2E-92E0-EC175526CA88}"/>
                  </a:ext>
                </a:extLst>
              </p:cNvPr>
              <p:cNvPicPr/>
              <p:nvPr/>
            </p:nvPicPr>
            <p:blipFill>
              <a:blip r:embed="rId13"/>
              <a:stretch>
                <a:fillRect/>
              </a:stretch>
            </p:blipFill>
            <p:spPr>
              <a:xfrm>
                <a:off x="1177680" y="4165871"/>
                <a:ext cx="6750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311A756-B525-99F9-6B48-3149BCB45A76}"/>
                  </a:ext>
                </a:extLst>
              </p14:cNvPr>
              <p14:cNvContentPartPr/>
              <p14:nvPr/>
            </p14:nvContentPartPr>
            <p14:xfrm>
              <a:off x="888600" y="4533791"/>
              <a:ext cx="1063800" cy="31320"/>
            </p14:xfrm>
          </p:contentPart>
        </mc:Choice>
        <mc:Fallback xmlns="">
          <p:pic>
            <p:nvPicPr>
              <p:cNvPr id="10" name="Ink 9">
                <a:extLst>
                  <a:ext uri="{FF2B5EF4-FFF2-40B4-BE49-F238E27FC236}">
                    <a16:creationId xmlns:a16="http://schemas.microsoft.com/office/drawing/2014/main" id="{9311A756-B525-99F9-6B48-3149BCB45A76}"/>
                  </a:ext>
                </a:extLst>
              </p:cNvPr>
              <p:cNvPicPr/>
              <p:nvPr/>
            </p:nvPicPr>
            <p:blipFill>
              <a:blip r:embed="rId15"/>
              <a:stretch>
                <a:fillRect/>
              </a:stretch>
            </p:blipFill>
            <p:spPr>
              <a:xfrm>
                <a:off x="879960" y="4524791"/>
                <a:ext cx="1081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9C23AC8-3A39-1BD5-1E00-43E0F337BD5C}"/>
                  </a:ext>
                </a:extLst>
              </p14:cNvPr>
              <p14:cNvContentPartPr/>
              <p14:nvPr/>
            </p14:nvContentPartPr>
            <p14:xfrm>
              <a:off x="1564320" y="2833151"/>
              <a:ext cx="1717200" cy="37800"/>
            </p14:xfrm>
          </p:contentPart>
        </mc:Choice>
        <mc:Fallback xmlns="">
          <p:pic>
            <p:nvPicPr>
              <p:cNvPr id="11" name="Ink 10">
                <a:extLst>
                  <a:ext uri="{FF2B5EF4-FFF2-40B4-BE49-F238E27FC236}">
                    <a16:creationId xmlns:a16="http://schemas.microsoft.com/office/drawing/2014/main" id="{C9C23AC8-3A39-1BD5-1E00-43E0F337BD5C}"/>
                  </a:ext>
                </a:extLst>
              </p:cNvPr>
              <p:cNvPicPr/>
              <p:nvPr/>
            </p:nvPicPr>
            <p:blipFill>
              <a:blip r:embed="rId17"/>
              <a:stretch>
                <a:fillRect/>
              </a:stretch>
            </p:blipFill>
            <p:spPr>
              <a:xfrm>
                <a:off x="1555320" y="2824151"/>
                <a:ext cx="1734840" cy="55440"/>
              </a:xfrm>
              <a:prstGeom prst="rect">
                <a:avLst/>
              </a:prstGeom>
            </p:spPr>
          </p:pic>
        </mc:Fallback>
      </mc:AlternateContent>
      <p:grpSp>
        <p:nvGrpSpPr>
          <p:cNvPr id="17" name="Group 16">
            <a:extLst>
              <a:ext uri="{FF2B5EF4-FFF2-40B4-BE49-F238E27FC236}">
                <a16:creationId xmlns:a16="http://schemas.microsoft.com/office/drawing/2014/main" id="{E7B8B1F9-1079-7B02-68DE-8E337ADC07AC}"/>
              </a:ext>
            </a:extLst>
          </p:cNvPr>
          <p:cNvGrpSpPr/>
          <p:nvPr/>
        </p:nvGrpSpPr>
        <p:grpSpPr>
          <a:xfrm>
            <a:off x="1669440" y="3020711"/>
            <a:ext cx="3985200" cy="944280"/>
            <a:chOff x="1669440" y="3020711"/>
            <a:chExt cx="3985200" cy="94428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CB9D22D-ABDF-FAB5-4395-D91DE056D1C6}"/>
                    </a:ext>
                  </a:extLst>
                </p14:cNvPr>
                <p14:cNvContentPartPr/>
                <p14:nvPr/>
              </p14:nvContentPartPr>
              <p14:xfrm>
                <a:off x="1897680" y="3020711"/>
                <a:ext cx="1383480" cy="14040"/>
              </p14:xfrm>
            </p:contentPart>
          </mc:Choice>
          <mc:Fallback xmlns="">
            <p:pic>
              <p:nvPicPr>
                <p:cNvPr id="12" name="Ink 11">
                  <a:extLst>
                    <a:ext uri="{FF2B5EF4-FFF2-40B4-BE49-F238E27FC236}">
                      <a16:creationId xmlns:a16="http://schemas.microsoft.com/office/drawing/2014/main" id="{9CB9D22D-ABDF-FAB5-4395-D91DE056D1C6}"/>
                    </a:ext>
                  </a:extLst>
                </p:cNvPr>
                <p:cNvPicPr/>
                <p:nvPr/>
              </p:nvPicPr>
              <p:blipFill>
                <a:blip r:embed="rId19"/>
                <a:stretch>
                  <a:fillRect/>
                </a:stretch>
              </p:blipFill>
              <p:spPr>
                <a:xfrm>
                  <a:off x="1889040" y="3011711"/>
                  <a:ext cx="1401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1E514A2-4CB3-791F-5892-82107F00E26A}"/>
                    </a:ext>
                  </a:extLst>
                </p14:cNvPr>
                <p14:cNvContentPartPr/>
                <p14:nvPr/>
              </p14:nvContentPartPr>
              <p14:xfrm>
                <a:off x="1762680" y="3220151"/>
                <a:ext cx="1723680" cy="25200"/>
              </p14:xfrm>
            </p:contentPart>
          </mc:Choice>
          <mc:Fallback xmlns="">
            <p:pic>
              <p:nvPicPr>
                <p:cNvPr id="13" name="Ink 12">
                  <a:extLst>
                    <a:ext uri="{FF2B5EF4-FFF2-40B4-BE49-F238E27FC236}">
                      <a16:creationId xmlns:a16="http://schemas.microsoft.com/office/drawing/2014/main" id="{51E514A2-4CB3-791F-5892-82107F00E26A}"/>
                    </a:ext>
                  </a:extLst>
                </p:cNvPr>
                <p:cNvPicPr/>
                <p:nvPr/>
              </p:nvPicPr>
              <p:blipFill>
                <a:blip r:embed="rId21"/>
                <a:stretch>
                  <a:fillRect/>
                </a:stretch>
              </p:blipFill>
              <p:spPr>
                <a:xfrm>
                  <a:off x="1754040" y="3211151"/>
                  <a:ext cx="1741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85ED861-73EC-D146-9DF1-6F27A707E72F}"/>
                    </a:ext>
                  </a:extLst>
                </p14:cNvPr>
                <p14:cNvContentPartPr/>
                <p14:nvPr/>
              </p14:nvContentPartPr>
              <p14:xfrm>
                <a:off x="1669440" y="3702191"/>
                <a:ext cx="1476000" cy="24480"/>
              </p14:xfrm>
            </p:contentPart>
          </mc:Choice>
          <mc:Fallback xmlns="">
            <p:pic>
              <p:nvPicPr>
                <p:cNvPr id="14" name="Ink 13">
                  <a:extLst>
                    <a:ext uri="{FF2B5EF4-FFF2-40B4-BE49-F238E27FC236}">
                      <a16:creationId xmlns:a16="http://schemas.microsoft.com/office/drawing/2014/main" id="{585ED861-73EC-D146-9DF1-6F27A707E72F}"/>
                    </a:ext>
                  </a:extLst>
                </p:cNvPr>
                <p:cNvPicPr/>
                <p:nvPr/>
              </p:nvPicPr>
              <p:blipFill>
                <a:blip r:embed="rId23"/>
                <a:stretch>
                  <a:fillRect/>
                </a:stretch>
              </p:blipFill>
              <p:spPr>
                <a:xfrm>
                  <a:off x="1660800" y="3693551"/>
                  <a:ext cx="14936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E82ED492-93F1-83D9-052A-E76684E2601F}"/>
                    </a:ext>
                  </a:extLst>
                </p14:cNvPr>
                <p14:cNvContentPartPr/>
                <p14:nvPr/>
              </p14:nvContentPartPr>
              <p14:xfrm>
                <a:off x="1742160" y="3905231"/>
                <a:ext cx="1270440" cy="59760"/>
              </p14:xfrm>
            </p:contentPart>
          </mc:Choice>
          <mc:Fallback xmlns="">
            <p:pic>
              <p:nvPicPr>
                <p:cNvPr id="15" name="Ink 14">
                  <a:extLst>
                    <a:ext uri="{FF2B5EF4-FFF2-40B4-BE49-F238E27FC236}">
                      <a16:creationId xmlns:a16="http://schemas.microsoft.com/office/drawing/2014/main" id="{E82ED492-93F1-83D9-052A-E76684E2601F}"/>
                    </a:ext>
                  </a:extLst>
                </p:cNvPr>
                <p:cNvPicPr/>
                <p:nvPr/>
              </p:nvPicPr>
              <p:blipFill>
                <a:blip r:embed="rId25"/>
                <a:stretch>
                  <a:fillRect/>
                </a:stretch>
              </p:blipFill>
              <p:spPr>
                <a:xfrm>
                  <a:off x="1733520" y="3896231"/>
                  <a:ext cx="1288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8F56D0A-530B-868C-5F72-6CAEE52E0FEC}"/>
                    </a:ext>
                  </a:extLst>
                </p14:cNvPr>
                <p14:cNvContentPartPr/>
                <p14:nvPr/>
              </p14:nvContentPartPr>
              <p14:xfrm>
                <a:off x="3413280" y="3027551"/>
                <a:ext cx="2241360" cy="812880"/>
              </p14:xfrm>
            </p:contentPart>
          </mc:Choice>
          <mc:Fallback xmlns="">
            <p:pic>
              <p:nvPicPr>
                <p:cNvPr id="16" name="Ink 15">
                  <a:extLst>
                    <a:ext uri="{FF2B5EF4-FFF2-40B4-BE49-F238E27FC236}">
                      <a16:creationId xmlns:a16="http://schemas.microsoft.com/office/drawing/2014/main" id="{B8F56D0A-530B-868C-5F72-6CAEE52E0FEC}"/>
                    </a:ext>
                  </a:extLst>
                </p:cNvPr>
                <p:cNvPicPr/>
                <p:nvPr/>
              </p:nvPicPr>
              <p:blipFill>
                <a:blip r:embed="rId27"/>
                <a:stretch>
                  <a:fillRect/>
                </a:stretch>
              </p:blipFill>
              <p:spPr>
                <a:xfrm>
                  <a:off x="3404280" y="3018551"/>
                  <a:ext cx="2259000" cy="830520"/>
                </a:xfrm>
                <a:prstGeom prst="rect">
                  <a:avLst/>
                </a:prstGeom>
              </p:spPr>
            </p:pic>
          </mc:Fallback>
        </mc:AlternateContent>
      </p:grpSp>
      <p:grpSp>
        <p:nvGrpSpPr>
          <p:cNvPr id="39" name="Group 38">
            <a:extLst>
              <a:ext uri="{FF2B5EF4-FFF2-40B4-BE49-F238E27FC236}">
                <a16:creationId xmlns:a16="http://schemas.microsoft.com/office/drawing/2014/main" id="{A96FF453-2534-C822-655F-F63C610EFB72}"/>
              </a:ext>
            </a:extLst>
          </p:cNvPr>
          <p:cNvGrpSpPr/>
          <p:nvPr/>
        </p:nvGrpSpPr>
        <p:grpSpPr>
          <a:xfrm>
            <a:off x="5651760" y="2755031"/>
            <a:ext cx="3608280" cy="873720"/>
            <a:chOff x="5651760" y="2755031"/>
            <a:chExt cx="3608280" cy="873720"/>
          </a:xfrm>
        </p:grpSpPr>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FCE1C1D-77FB-00BA-536B-B81831566E15}"/>
                    </a:ext>
                  </a:extLst>
                </p14:cNvPr>
                <p14:cNvContentPartPr/>
                <p14:nvPr/>
              </p14:nvContentPartPr>
              <p14:xfrm>
                <a:off x="5651760" y="2767991"/>
                <a:ext cx="216720" cy="327600"/>
              </p14:xfrm>
            </p:contentPart>
          </mc:Choice>
          <mc:Fallback xmlns="">
            <p:pic>
              <p:nvPicPr>
                <p:cNvPr id="18" name="Ink 17">
                  <a:extLst>
                    <a:ext uri="{FF2B5EF4-FFF2-40B4-BE49-F238E27FC236}">
                      <a16:creationId xmlns:a16="http://schemas.microsoft.com/office/drawing/2014/main" id="{2FCE1C1D-77FB-00BA-536B-B81831566E15}"/>
                    </a:ext>
                  </a:extLst>
                </p:cNvPr>
                <p:cNvPicPr/>
                <p:nvPr/>
              </p:nvPicPr>
              <p:blipFill>
                <a:blip r:embed="rId29"/>
                <a:stretch>
                  <a:fillRect/>
                </a:stretch>
              </p:blipFill>
              <p:spPr>
                <a:xfrm>
                  <a:off x="5642760" y="2758991"/>
                  <a:ext cx="2343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F4692449-58B6-F22D-E17E-6DC3A69FE7B5}"/>
                    </a:ext>
                  </a:extLst>
                </p14:cNvPr>
                <p14:cNvContentPartPr/>
                <p14:nvPr/>
              </p14:nvContentPartPr>
              <p14:xfrm>
                <a:off x="5964240" y="2816231"/>
                <a:ext cx="344520" cy="133920"/>
              </p14:xfrm>
            </p:contentPart>
          </mc:Choice>
          <mc:Fallback xmlns="">
            <p:pic>
              <p:nvPicPr>
                <p:cNvPr id="19" name="Ink 18">
                  <a:extLst>
                    <a:ext uri="{FF2B5EF4-FFF2-40B4-BE49-F238E27FC236}">
                      <a16:creationId xmlns:a16="http://schemas.microsoft.com/office/drawing/2014/main" id="{F4692449-58B6-F22D-E17E-6DC3A69FE7B5}"/>
                    </a:ext>
                  </a:extLst>
                </p:cNvPr>
                <p:cNvPicPr/>
                <p:nvPr/>
              </p:nvPicPr>
              <p:blipFill>
                <a:blip r:embed="rId31"/>
                <a:stretch>
                  <a:fillRect/>
                </a:stretch>
              </p:blipFill>
              <p:spPr>
                <a:xfrm>
                  <a:off x="5955600" y="2807591"/>
                  <a:ext cx="362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0CE5E35-E43E-938A-64A3-582823740DA8}"/>
                    </a:ext>
                  </a:extLst>
                </p14:cNvPr>
                <p14:cNvContentPartPr/>
                <p14:nvPr/>
              </p14:nvContentPartPr>
              <p14:xfrm>
                <a:off x="6407760" y="2834951"/>
                <a:ext cx="288360" cy="67320"/>
              </p14:xfrm>
            </p:contentPart>
          </mc:Choice>
          <mc:Fallback xmlns="">
            <p:pic>
              <p:nvPicPr>
                <p:cNvPr id="20" name="Ink 19">
                  <a:extLst>
                    <a:ext uri="{FF2B5EF4-FFF2-40B4-BE49-F238E27FC236}">
                      <a16:creationId xmlns:a16="http://schemas.microsoft.com/office/drawing/2014/main" id="{B0CE5E35-E43E-938A-64A3-582823740DA8}"/>
                    </a:ext>
                  </a:extLst>
                </p:cNvPr>
                <p:cNvPicPr/>
                <p:nvPr/>
              </p:nvPicPr>
              <p:blipFill>
                <a:blip r:embed="rId33"/>
                <a:stretch>
                  <a:fillRect/>
                </a:stretch>
              </p:blipFill>
              <p:spPr>
                <a:xfrm>
                  <a:off x="6398760" y="2825951"/>
                  <a:ext cx="3060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8BB1B45-5304-83C4-9C89-5E4F44C633B5}"/>
                    </a:ext>
                  </a:extLst>
                </p14:cNvPr>
                <p14:cNvContentPartPr/>
                <p14:nvPr/>
              </p14:nvContentPartPr>
              <p14:xfrm>
                <a:off x="6781440" y="2755031"/>
                <a:ext cx="394200" cy="121680"/>
              </p14:xfrm>
            </p:contentPart>
          </mc:Choice>
          <mc:Fallback xmlns="">
            <p:pic>
              <p:nvPicPr>
                <p:cNvPr id="21" name="Ink 20">
                  <a:extLst>
                    <a:ext uri="{FF2B5EF4-FFF2-40B4-BE49-F238E27FC236}">
                      <a16:creationId xmlns:a16="http://schemas.microsoft.com/office/drawing/2014/main" id="{E8BB1B45-5304-83C4-9C89-5E4F44C633B5}"/>
                    </a:ext>
                  </a:extLst>
                </p:cNvPr>
                <p:cNvPicPr/>
                <p:nvPr/>
              </p:nvPicPr>
              <p:blipFill>
                <a:blip r:embed="rId35"/>
                <a:stretch>
                  <a:fillRect/>
                </a:stretch>
              </p:blipFill>
              <p:spPr>
                <a:xfrm>
                  <a:off x="6772800" y="2746031"/>
                  <a:ext cx="411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A77D0DA2-CB77-CA47-B590-A2A558F285D8}"/>
                    </a:ext>
                  </a:extLst>
                </p14:cNvPr>
                <p14:cNvContentPartPr/>
                <p14:nvPr/>
              </p14:nvContentPartPr>
              <p14:xfrm>
                <a:off x="7089240" y="2775191"/>
                <a:ext cx="86400" cy="7920"/>
              </p14:xfrm>
            </p:contentPart>
          </mc:Choice>
          <mc:Fallback xmlns="">
            <p:pic>
              <p:nvPicPr>
                <p:cNvPr id="22" name="Ink 21">
                  <a:extLst>
                    <a:ext uri="{FF2B5EF4-FFF2-40B4-BE49-F238E27FC236}">
                      <a16:creationId xmlns:a16="http://schemas.microsoft.com/office/drawing/2014/main" id="{A77D0DA2-CB77-CA47-B590-A2A558F285D8}"/>
                    </a:ext>
                  </a:extLst>
                </p:cNvPr>
                <p:cNvPicPr/>
                <p:nvPr/>
              </p:nvPicPr>
              <p:blipFill>
                <a:blip r:embed="rId37"/>
                <a:stretch>
                  <a:fillRect/>
                </a:stretch>
              </p:blipFill>
              <p:spPr>
                <a:xfrm>
                  <a:off x="7080600" y="2766551"/>
                  <a:ext cx="104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D140CF08-8C59-A4F5-1163-B008BE23F893}"/>
                    </a:ext>
                  </a:extLst>
                </p14:cNvPr>
                <p14:cNvContentPartPr/>
                <p14:nvPr/>
              </p14:nvContentPartPr>
              <p14:xfrm>
                <a:off x="5901600" y="3116471"/>
                <a:ext cx="89640" cy="247320"/>
              </p14:xfrm>
            </p:contentPart>
          </mc:Choice>
          <mc:Fallback xmlns="">
            <p:pic>
              <p:nvPicPr>
                <p:cNvPr id="23" name="Ink 22">
                  <a:extLst>
                    <a:ext uri="{FF2B5EF4-FFF2-40B4-BE49-F238E27FC236}">
                      <a16:creationId xmlns:a16="http://schemas.microsoft.com/office/drawing/2014/main" id="{D140CF08-8C59-A4F5-1163-B008BE23F893}"/>
                    </a:ext>
                  </a:extLst>
                </p:cNvPr>
                <p:cNvPicPr/>
                <p:nvPr/>
              </p:nvPicPr>
              <p:blipFill>
                <a:blip r:embed="rId39"/>
                <a:stretch>
                  <a:fillRect/>
                </a:stretch>
              </p:blipFill>
              <p:spPr>
                <a:xfrm>
                  <a:off x="5892600" y="3107831"/>
                  <a:ext cx="107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A9F40D28-691D-4708-1901-485B2F59A61C}"/>
                    </a:ext>
                  </a:extLst>
                </p14:cNvPr>
                <p14:cNvContentPartPr/>
                <p14:nvPr/>
              </p14:nvContentPartPr>
              <p14:xfrm>
                <a:off x="5835360" y="2983631"/>
                <a:ext cx="579240" cy="311040"/>
              </p14:xfrm>
            </p:contentPart>
          </mc:Choice>
          <mc:Fallback xmlns="">
            <p:pic>
              <p:nvPicPr>
                <p:cNvPr id="24" name="Ink 23">
                  <a:extLst>
                    <a:ext uri="{FF2B5EF4-FFF2-40B4-BE49-F238E27FC236}">
                      <a16:creationId xmlns:a16="http://schemas.microsoft.com/office/drawing/2014/main" id="{A9F40D28-691D-4708-1901-485B2F59A61C}"/>
                    </a:ext>
                  </a:extLst>
                </p:cNvPr>
                <p:cNvPicPr/>
                <p:nvPr/>
              </p:nvPicPr>
              <p:blipFill>
                <a:blip r:embed="rId41"/>
                <a:stretch>
                  <a:fillRect/>
                </a:stretch>
              </p:blipFill>
              <p:spPr>
                <a:xfrm>
                  <a:off x="5826360" y="2974991"/>
                  <a:ext cx="5968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E7D42436-4B50-2E2E-9A7A-2E06EEE2B239}"/>
                    </a:ext>
                  </a:extLst>
                </p14:cNvPr>
                <p14:cNvContentPartPr/>
                <p14:nvPr/>
              </p14:nvContentPartPr>
              <p14:xfrm>
                <a:off x="6549960" y="2944751"/>
                <a:ext cx="145800" cy="226800"/>
              </p14:xfrm>
            </p:contentPart>
          </mc:Choice>
          <mc:Fallback xmlns="">
            <p:pic>
              <p:nvPicPr>
                <p:cNvPr id="25" name="Ink 24">
                  <a:extLst>
                    <a:ext uri="{FF2B5EF4-FFF2-40B4-BE49-F238E27FC236}">
                      <a16:creationId xmlns:a16="http://schemas.microsoft.com/office/drawing/2014/main" id="{E7D42436-4B50-2E2E-9A7A-2E06EEE2B239}"/>
                    </a:ext>
                  </a:extLst>
                </p:cNvPr>
                <p:cNvPicPr/>
                <p:nvPr/>
              </p:nvPicPr>
              <p:blipFill>
                <a:blip r:embed="rId43"/>
                <a:stretch>
                  <a:fillRect/>
                </a:stretch>
              </p:blipFill>
              <p:spPr>
                <a:xfrm>
                  <a:off x="6541320" y="2935751"/>
                  <a:ext cx="1634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6A56B61C-ACAD-0B01-74DF-CFD07D1C1D54}"/>
                    </a:ext>
                  </a:extLst>
                </p14:cNvPr>
                <p14:cNvContentPartPr/>
                <p14:nvPr/>
              </p14:nvContentPartPr>
              <p14:xfrm>
                <a:off x="6659040" y="3093431"/>
                <a:ext cx="192240" cy="156600"/>
              </p14:xfrm>
            </p:contentPart>
          </mc:Choice>
          <mc:Fallback xmlns="">
            <p:pic>
              <p:nvPicPr>
                <p:cNvPr id="26" name="Ink 25">
                  <a:extLst>
                    <a:ext uri="{FF2B5EF4-FFF2-40B4-BE49-F238E27FC236}">
                      <a16:creationId xmlns:a16="http://schemas.microsoft.com/office/drawing/2014/main" id="{6A56B61C-ACAD-0B01-74DF-CFD07D1C1D54}"/>
                    </a:ext>
                  </a:extLst>
                </p:cNvPr>
                <p:cNvPicPr/>
                <p:nvPr/>
              </p:nvPicPr>
              <p:blipFill>
                <a:blip r:embed="rId45"/>
                <a:stretch>
                  <a:fillRect/>
                </a:stretch>
              </p:blipFill>
              <p:spPr>
                <a:xfrm>
                  <a:off x="6650400" y="3084791"/>
                  <a:ext cx="209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64F5877-32E6-2A11-1CF2-45CF952AC1E4}"/>
                    </a:ext>
                  </a:extLst>
                </p14:cNvPr>
                <p14:cNvContentPartPr/>
                <p14:nvPr/>
              </p14:nvContentPartPr>
              <p14:xfrm>
                <a:off x="6964320" y="3004151"/>
                <a:ext cx="519120" cy="168840"/>
              </p14:xfrm>
            </p:contentPart>
          </mc:Choice>
          <mc:Fallback xmlns="">
            <p:pic>
              <p:nvPicPr>
                <p:cNvPr id="27" name="Ink 26">
                  <a:extLst>
                    <a:ext uri="{FF2B5EF4-FFF2-40B4-BE49-F238E27FC236}">
                      <a16:creationId xmlns:a16="http://schemas.microsoft.com/office/drawing/2014/main" id="{764F5877-32E6-2A11-1CF2-45CF952AC1E4}"/>
                    </a:ext>
                  </a:extLst>
                </p:cNvPr>
                <p:cNvPicPr/>
                <p:nvPr/>
              </p:nvPicPr>
              <p:blipFill>
                <a:blip r:embed="rId47"/>
                <a:stretch>
                  <a:fillRect/>
                </a:stretch>
              </p:blipFill>
              <p:spPr>
                <a:xfrm>
                  <a:off x="6955320" y="2995511"/>
                  <a:ext cx="536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A4C62D9E-1528-5C58-20FB-7DBBA2254A84}"/>
                    </a:ext>
                  </a:extLst>
                </p14:cNvPr>
                <p14:cNvContentPartPr/>
                <p14:nvPr/>
              </p14:nvContentPartPr>
              <p14:xfrm>
                <a:off x="7525920" y="2875991"/>
                <a:ext cx="258480" cy="207000"/>
              </p14:xfrm>
            </p:contentPart>
          </mc:Choice>
          <mc:Fallback xmlns="">
            <p:pic>
              <p:nvPicPr>
                <p:cNvPr id="28" name="Ink 27">
                  <a:extLst>
                    <a:ext uri="{FF2B5EF4-FFF2-40B4-BE49-F238E27FC236}">
                      <a16:creationId xmlns:a16="http://schemas.microsoft.com/office/drawing/2014/main" id="{A4C62D9E-1528-5C58-20FB-7DBBA2254A84}"/>
                    </a:ext>
                  </a:extLst>
                </p:cNvPr>
                <p:cNvPicPr/>
                <p:nvPr/>
              </p:nvPicPr>
              <p:blipFill>
                <a:blip r:embed="rId49"/>
                <a:stretch>
                  <a:fillRect/>
                </a:stretch>
              </p:blipFill>
              <p:spPr>
                <a:xfrm>
                  <a:off x="7517280" y="2866991"/>
                  <a:ext cx="276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7AD13A19-159F-DFF5-1E27-387467B3C5EF}"/>
                    </a:ext>
                  </a:extLst>
                </p14:cNvPr>
                <p14:cNvContentPartPr/>
                <p14:nvPr/>
              </p14:nvContentPartPr>
              <p14:xfrm>
                <a:off x="7910040" y="2902631"/>
                <a:ext cx="404640" cy="329040"/>
              </p14:xfrm>
            </p:contentPart>
          </mc:Choice>
          <mc:Fallback xmlns="">
            <p:pic>
              <p:nvPicPr>
                <p:cNvPr id="29" name="Ink 28">
                  <a:extLst>
                    <a:ext uri="{FF2B5EF4-FFF2-40B4-BE49-F238E27FC236}">
                      <a16:creationId xmlns:a16="http://schemas.microsoft.com/office/drawing/2014/main" id="{7AD13A19-159F-DFF5-1E27-387467B3C5EF}"/>
                    </a:ext>
                  </a:extLst>
                </p:cNvPr>
                <p:cNvPicPr/>
                <p:nvPr/>
              </p:nvPicPr>
              <p:blipFill>
                <a:blip r:embed="rId51"/>
                <a:stretch>
                  <a:fillRect/>
                </a:stretch>
              </p:blipFill>
              <p:spPr>
                <a:xfrm>
                  <a:off x="7901040" y="2893991"/>
                  <a:ext cx="422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893E1D2C-EDF3-6DD0-E802-E7E8B7D1DDFB}"/>
                    </a:ext>
                  </a:extLst>
                </p14:cNvPr>
                <p14:cNvContentPartPr/>
                <p14:nvPr/>
              </p14:nvContentPartPr>
              <p14:xfrm>
                <a:off x="8346720" y="3082271"/>
                <a:ext cx="255240" cy="28440"/>
              </p14:xfrm>
            </p:contentPart>
          </mc:Choice>
          <mc:Fallback xmlns="">
            <p:pic>
              <p:nvPicPr>
                <p:cNvPr id="30" name="Ink 29">
                  <a:extLst>
                    <a:ext uri="{FF2B5EF4-FFF2-40B4-BE49-F238E27FC236}">
                      <a16:creationId xmlns:a16="http://schemas.microsoft.com/office/drawing/2014/main" id="{893E1D2C-EDF3-6DD0-E802-E7E8B7D1DDFB}"/>
                    </a:ext>
                  </a:extLst>
                </p:cNvPr>
                <p:cNvPicPr/>
                <p:nvPr/>
              </p:nvPicPr>
              <p:blipFill>
                <a:blip r:embed="rId53"/>
                <a:stretch>
                  <a:fillRect/>
                </a:stretch>
              </p:blipFill>
              <p:spPr>
                <a:xfrm>
                  <a:off x="8337720" y="3073631"/>
                  <a:ext cx="272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C1FFCD41-23AB-6B59-BD6D-D7C3E8DFD523}"/>
                    </a:ext>
                  </a:extLst>
                </p14:cNvPr>
                <p14:cNvContentPartPr/>
                <p14:nvPr/>
              </p14:nvContentPartPr>
              <p14:xfrm>
                <a:off x="5760120" y="3436151"/>
                <a:ext cx="516600" cy="192600"/>
              </p14:xfrm>
            </p:contentPart>
          </mc:Choice>
          <mc:Fallback xmlns="">
            <p:pic>
              <p:nvPicPr>
                <p:cNvPr id="32" name="Ink 31">
                  <a:extLst>
                    <a:ext uri="{FF2B5EF4-FFF2-40B4-BE49-F238E27FC236}">
                      <a16:creationId xmlns:a16="http://schemas.microsoft.com/office/drawing/2014/main" id="{C1FFCD41-23AB-6B59-BD6D-D7C3E8DFD523}"/>
                    </a:ext>
                  </a:extLst>
                </p:cNvPr>
                <p:cNvPicPr/>
                <p:nvPr/>
              </p:nvPicPr>
              <p:blipFill>
                <a:blip r:embed="rId55"/>
                <a:stretch>
                  <a:fillRect/>
                </a:stretch>
              </p:blipFill>
              <p:spPr>
                <a:xfrm>
                  <a:off x="5751480" y="3427151"/>
                  <a:ext cx="534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1F80C3D8-376F-D0A3-8254-BAC8D7499BDD}"/>
                    </a:ext>
                  </a:extLst>
                </p14:cNvPr>
                <p14:cNvContentPartPr/>
                <p14:nvPr/>
              </p14:nvContentPartPr>
              <p14:xfrm>
                <a:off x="6519360" y="3412391"/>
                <a:ext cx="328680" cy="102960"/>
              </p14:xfrm>
            </p:contentPart>
          </mc:Choice>
          <mc:Fallback xmlns="">
            <p:pic>
              <p:nvPicPr>
                <p:cNvPr id="33" name="Ink 32">
                  <a:extLst>
                    <a:ext uri="{FF2B5EF4-FFF2-40B4-BE49-F238E27FC236}">
                      <a16:creationId xmlns:a16="http://schemas.microsoft.com/office/drawing/2014/main" id="{1F80C3D8-376F-D0A3-8254-BAC8D7499BDD}"/>
                    </a:ext>
                  </a:extLst>
                </p:cNvPr>
                <p:cNvPicPr/>
                <p:nvPr/>
              </p:nvPicPr>
              <p:blipFill>
                <a:blip r:embed="rId57"/>
                <a:stretch>
                  <a:fillRect/>
                </a:stretch>
              </p:blipFill>
              <p:spPr>
                <a:xfrm>
                  <a:off x="6510360" y="3403751"/>
                  <a:ext cx="3463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7CF353B9-C84C-6C31-D90B-29D5BF832C6F}"/>
                    </a:ext>
                  </a:extLst>
                </p14:cNvPr>
                <p14:cNvContentPartPr/>
                <p14:nvPr/>
              </p14:nvContentPartPr>
              <p14:xfrm>
                <a:off x="7050720" y="3392951"/>
                <a:ext cx="306720" cy="87840"/>
              </p14:xfrm>
            </p:contentPart>
          </mc:Choice>
          <mc:Fallback xmlns="">
            <p:pic>
              <p:nvPicPr>
                <p:cNvPr id="34" name="Ink 33">
                  <a:extLst>
                    <a:ext uri="{FF2B5EF4-FFF2-40B4-BE49-F238E27FC236}">
                      <a16:creationId xmlns:a16="http://schemas.microsoft.com/office/drawing/2014/main" id="{7CF353B9-C84C-6C31-D90B-29D5BF832C6F}"/>
                    </a:ext>
                  </a:extLst>
                </p:cNvPr>
                <p:cNvPicPr/>
                <p:nvPr/>
              </p:nvPicPr>
              <p:blipFill>
                <a:blip r:embed="rId59"/>
                <a:stretch>
                  <a:fillRect/>
                </a:stretch>
              </p:blipFill>
              <p:spPr>
                <a:xfrm>
                  <a:off x="7041720" y="3384311"/>
                  <a:ext cx="32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B00C05B9-789D-5B55-447D-936C1532FB1E}"/>
                    </a:ext>
                  </a:extLst>
                </p14:cNvPr>
                <p14:cNvContentPartPr/>
                <p14:nvPr/>
              </p14:nvContentPartPr>
              <p14:xfrm>
                <a:off x="7436640" y="3346511"/>
                <a:ext cx="202320" cy="79560"/>
              </p14:xfrm>
            </p:contentPart>
          </mc:Choice>
          <mc:Fallback xmlns="">
            <p:pic>
              <p:nvPicPr>
                <p:cNvPr id="35" name="Ink 34">
                  <a:extLst>
                    <a:ext uri="{FF2B5EF4-FFF2-40B4-BE49-F238E27FC236}">
                      <a16:creationId xmlns:a16="http://schemas.microsoft.com/office/drawing/2014/main" id="{B00C05B9-789D-5B55-447D-936C1532FB1E}"/>
                    </a:ext>
                  </a:extLst>
                </p:cNvPr>
                <p:cNvPicPr/>
                <p:nvPr/>
              </p:nvPicPr>
              <p:blipFill>
                <a:blip r:embed="rId61"/>
                <a:stretch>
                  <a:fillRect/>
                </a:stretch>
              </p:blipFill>
              <p:spPr>
                <a:xfrm>
                  <a:off x="7427640" y="3337511"/>
                  <a:ext cx="219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B02B17A1-3B15-E890-86E8-A4D9A19FE3E2}"/>
                    </a:ext>
                  </a:extLst>
                </p14:cNvPr>
                <p14:cNvContentPartPr/>
                <p14:nvPr/>
              </p14:nvContentPartPr>
              <p14:xfrm>
                <a:off x="7802040" y="3179111"/>
                <a:ext cx="677160" cy="195120"/>
              </p14:xfrm>
            </p:contentPart>
          </mc:Choice>
          <mc:Fallback xmlns="">
            <p:pic>
              <p:nvPicPr>
                <p:cNvPr id="36" name="Ink 35">
                  <a:extLst>
                    <a:ext uri="{FF2B5EF4-FFF2-40B4-BE49-F238E27FC236}">
                      <a16:creationId xmlns:a16="http://schemas.microsoft.com/office/drawing/2014/main" id="{B02B17A1-3B15-E890-86E8-A4D9A19FE3E2}"/>
                    </a:ext>
                  </a:extLst>
                </p:cNvPr>
                <p:cNvPicPr/>
                <p:nvPr/>
              </p:nvPicPr>
              <p:blipFill>
                <a:blip r:embed="rId63"/>
                <a:stretch>
                  <a:fillRect/>
                </a:stretch>
              </p:blipFill>
              <p:spPr>
                <a:xfrm>
                  <a:off x="7793400" y="3170471"/>
                  <a:ext cx="694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EBB8172A-C755-4251-15A9-826A9A6CC886}"/>
                    </a:ext>
                  </a:extLst>
                </p14:cNvPr>
                <p14:cNvContentPartPr/>
                <p14:nvPr/>
              </p14:nvContentPartPr>
              <p14:xfrm>
                <a:off x="8700600" y="3172991"/>
                <a:ext cx="324720" cy="257400"/>
              </p14:xfrm>
            </p:contentPart>
          </mc:Choice>
          <mc:Fallback xmlns="">
            <p:pic>
              <p:nvPicPr>
                <p:cNvPr id="37" name="Ink 36">
                  <a:extLst>
                    <a:ext uri="{FF2B5EF4-FFF2-40B4-BE49-F238E27FC236}">
                      <a16:creationId xmlns:a16="http://schemas.microsoft.com/office/drawing/2014/main" id="{EBB8172A-C755-4251-15A9-826A9A6CC886}"/>
                    </a:ext>
                  </a:extLst>
                </p:cNvPr>
                <p:cNvPicPr/>
                <p:nvPr/>
              </p:nvPicPr>
              <p:blipFill>
                <a:blip r:embed="rId65"/>
                <a:stretch>
                  <a:fillRect/>
                </a:stretch>
              </p:blipFill>
              <p:spPr>
                <a:xfrm>
                  <a:off x="8691960" y="3164351"/>
                  <a:ext cx="3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92BB13A8-145A-9899-C497-8B78C63DE192}"/>
                    </a:ext>
                  </a:extLst>
                </p14:cNvPr>
                <p14:cNvContentPartPr/>
                <p14:nvPr/>
              </p14:nvContentPartPr>
              <p14:xfrm>
                <a:off x="9011640" y="3355871"/>
                <a:ext cx="248400" cy="52560"/>
              </p14:xfrm>
            </p:contentPart>
          </mc:Choice>
          <mc:Fallback xmlns="">
            <p:pic>
              <p:nvPicPr>
                <p:cNvPr id="38" name="Ink 37">
                  <a:extLst>
                    <a:ext uri="{FF2B5EF4-FFF2-40B4-BE49-F238E27FC236}">
                      <a16:creationId xmlns:a16="http://schemas.microsoft.com/office/drawing/2014/main" id="{92BB13A8-145A-9899-C497-8B78C63DE192}"/>
                    </a:ext>
                  </a:extLst>
                </p:cNvPr>
                <p:cNvPicPr/>
                <p:nvPr/>
              </p:nvPicPr>
              <p:blipFill>
                <a:blip r:embed="rId67"/>
                <a:stretch>
                  <a:fillRect/>
                </a:stretch>
              </p:blipFill>
              <p:spPr>
                <a:xfrm>
                  <a:off x="9003000" y="3347231"/>
                  <a:ext cx="266040" cy="70200"/>
                </a:xfrm>
                <a:prstGeom prst="rect">
                  <a:avLst/>
                </a:prstGeom>
              </p:spPr>
            </p:pic>
          </mc:Fallback>
        </mc:AlternateContent>
      </p:grpSp>
      <p:grpSp>
        <p:nvGrpSpPr>
          <p:cNvPr id="48" name="Group 47">
            <a:extLst>
              <a:ext uri="{FF2B5EF4-FFF2-40B4-BE49-F238E27FC236}">
                <a16:creationId xmlns:a16="http://schemas.microsoft.com/office/drawing/2014/main" id="{2E9624BC-74D3-9F41-B4C9-578BDAB0746D}"/>
              </a:ext>
            </a:extLst>
          </p:cNvPr>
          <p:cNvGrpSpPr/>
          <p:nvPr/>
        </p:nvGrpSpPr>
        <p:grpSpPr>
          <a:xfrm>
            <a:off x="5988720" y="3691031"/>
            <a:ext cx="2537640" cy="982800"/>
            <a:chOff x="5988720" y="3691031"/>
            <a:chExt cx="2537640" cy="98280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5AD80528-57B0-D943-8B54-CD32A931175A}"/>
                    </a:ext>
                  </a:extLst>
                </p14:cNvPr>
                <p14:cNvContentPartPr/>
                <p14:nvPr/>
              </p14:nvContentPartPr>
              <p14:xfrm>
                <a:off x="5988720" y="3929351"/>
                <a:ext cx="2537640" cy="744480"/>
              </p14:xfrm>
            </p:contentPart>
          </mc:Choice>
          <mc:Fallback xmlns="">
            <p:pic>
              <p:nvPicPr>
                <p:cNvPr id="41" name="Ink 40">
                  <a:extLst>
                    <a:ext uri="{FF2B5EF4-FFF2-40B4-BE49-F238E27FC236}">
                      <a16:creationId xmlns:a16="http://schemas.microsoft.com/office/drawing/2014/main" id="{5AD80528-57B0-D943-8B54-CD32A931175A}"/>
                    </a:ext>
                  </a:extLst>
                </p:cNvPr>
                <p:cNvPicPr/>
                <p:nvPr/>
              </p:nvPicPr>
              <p:blipFill>
                <a:blip r:embed="rId69"/>
                <a:stretch>
                  <a:fillRect/>
                </a:stretch>
              </p:blipFill>
              <p:spPr>
                <a:xfrm>
                  <a:off x="5979720" y="3920351"/>
                  <a:ext cx="255528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EE23D82D-6A3F-C155-B924-52FA34FAA90C}"/>
                    </a:ext>
                  </a:extLst>
                </p14:cNvPr>
                <p14:cNvContentPartPr/>
                <p14:nvPr/>
              </p14:nvContentPartPr>
              <p14:xfrm>
                <a:off x="7863960" y="3712991"/>
                <a:ext cx="436680" cy="156600"/>
              </p14:xfrm>
            </p:contentPart>
          </mc:Choice>
          <mc:Fallback xmlns="">
            <p:pic>
              <p:nvPicPr>
                <p:cNvPr id="42" name="Ink 41">
                  <a:extLst>
                    <a:ext uri="{FF2B5EF4-FFF2-40B4-BE49-F238E27FC236}">
                      <a16:creationId xmlns:a16="http://schemas.microsoft.com/office/drawing/2014/main" id="{EE23D82D-6A3F-C155-B924-52FA34FAA90C}"/>
                    </a:ext>
                  </a:extLst>
                </p:cNvPr>
                <p:cNvPicPr/>
                <p:nvPr/>
              </p:nvPicPr>
              <p:blipFill>
                <a:blip r:embed="rId71"/>
                <a:stretch>
                  <a:fillRect/>
                </a:stretch>
              </p:blipFill>
              <p:spPr>
                <a:xfrm>
                  <a:off x="7855320" y="3703991"/>
                  <a:ext cx="4543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753C1E0-3B9B-46AB-B7C0-728E1EBF7F70}"/>
                    </a:ext>
                  </a:extLst>
                </p14:cNvPr>
                <p14:cNvContentPartPr/>
                <p14:nvPr/>
              </p14:nvContentPartPr>
              <p14:xfrm>
                <a:off x="8244120" y="3691031"/>
                <a:ext cx="241920" cy="184680"/>
              </p14:xfrm>
            </p:contentPart>
          </mc:Choice>
          <mc:Fallback xmlns="">
            <p:pic>
              <p:nvPicPr>
                <p:cNvPr id="43" name="Ink 42">
                  <a:extLst>
                    <a:ext uri="{FF2B5EF4-FFF2-40B4-BE49-F238E27FC236}">
                      <a16:creationId xmlns:a16="http://schemas.microsoft.com/office/drawing/2014/main" id="{2753C1E0-3B9B-46AB-B7C0-728E1EBF7F70}"/>
                    </a:ext>
                  </a:extLst>
                </p:cNvPr>
                <p:cNvPicPr/>
                <p:nvPr/>
              </p:nvPicPr>
              <p:blipFill>
                <a:blip r:embed="rId73"/>
                <a:stretch>
                  <a:fillRect/>
                </a:stretch>
              </p:blipFill>
              <p:spPr>
                <a:xfrm>
                  <a:off x="8235120" y="3682391"/>
                  <a:ext cx="259560" cy="202320"/>
                </a:xfrm>
                <a:prstGeom prst="rect">
                  <a:avLst/>
                </a:prstGeom>
              </p:spPr>
            </p:pic>
          </mc:Fallback>
        </mc:AlternateContent>
      </p:grpSp>
      <p:grpSp>
        <p:nvGrpSpPr>
          <p:cNvPr id="47" name="Group 46">
            <a:extLst>
              <a:ext uri="{FF2B5EF4-FFF2-40B4-BE49-F238E27FC236}">
                <a16:creationId xmlns:a16="http://schemas.microsoft.com/office/drawing/2014/main" id="{D8EF7EFF-AC83-466B-F409-63758404F84E}"/>
              </a:ext>
            </a:extLst>
          </p:cNvPr>
          <p:cNvGrpSpPr/>
          <p:nvPr/>
        </p:nvGrpSpPr>
        <p:grpSpPr>
          <a:xfrm>
            <a:off x="1490880" y="4669871"/>
            <a:ext cx="2948400" cy="350280"/>
            <a:chOff x="1490880" y="4669871"/>
            <a:chExt cx="2948400" cy="350280"/>
          </a:xfrm>
        </p:grpSpPr>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1B892486-5C5D-AE18-6BB8-3A193161AA8D}"/>
                    </a:ext>
                  </a:extLst>
                </p14:cNvPr>
                <p14:cNvContentPartPr/>
                <p14:nvPr/>
              </p14:nvContentPartPr>
              <p14:xfrm>
                <a:off x="1490880" y="4669871"/>
                <a:ext cx="2948400" cy="173520"/>
              </p14:xfrm>
            </p:contentPart>
          </mc:Choice>
          <mc:Fallback xmlns="">
            <p:pic>
              <p:nvPicPr>
                <p:cNvPr id="40" name="Ink 39">
                  <a:extLst>
                    <a:ext uri="{FF2B5EF4-FFF2-40B4-BE49-F238E27FC236}">
                      <a16:creationId xmlns:a16="http://schemas.microsoft.com/office/drawing/2014/main" id="{1B892486-5C5D-AE18-6BB8-3A193161AA8D}"/>
                    </a:ext>
                  </a:extLst>
                </p:cNvPr>
                <p:cNvPicPr/>
                <p:nvPr/>
              </p:nvPicPr>
              <p:blipFill>
                <a:blip r:embed="rId75"/>
                <a:stretch>
                  <a:fillRect/>
                </a:stretch>
              </p:blipFill>
              <p:spPr>
                <a:xfrm>
                  <a:off x="1482240" y="4661231"/>
                  <a:ext cx="2966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CD1554E7-3641-679D-BA03-83725D9A6B92}"/>
                    </a:ext>
                  </a:extLst>
                </p14:cNvPr>
                <p14:cNvContentPartPr/>
                <p14:nvPr/>
              </p14:nvContentPartPr>
              <p14:xfrm>
                <a:off x="2824320" y="4938071"/>
                <a:ext cx="529920" cy="82080"/>
              </p14:xfrm>
            </p:contentPart>
          </mc:Choice>
          <mc:Fallback xmlns="">
            <p:pic>
              <p:nvPicPr>
                <p:cNvPr id="44" name="Ink 43">
                  <a:extLst>
                    <a:ext uri="{FF2B5EF4-FFF2-40B4-BE49-F238E27FC236}">
                      <a16:creationId xmlns:a16="http://schemas.microsoft.com/office/drawing/2014/main" id="{CD1554E7-3641-679D-BA03-83725D9A6B92}"/>
                    </a:ext>
                  </a:extLst>
                </p:cNvPr>
                <p:cNvPicPr/>
                <p:nvPr/>
              </p:nvPicPr>
              <p:blipFill>
                <a:blip r:embed="rId77"/>
                <a:stretch>
                  <a:fillRect/>
                </a:stretch>
              </p:blipFill>
              <p:spPr>
                <a:xfrm>
                  <a:off x="2815320" y="4929071"/>
                  <a:ext cx="547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016DC7A2-6CC5-56FA-7B6A-77EE310AC342}"/>
                    </a:ext>
                  </a:extLst>
                </p14:cNvPr>
                <p14:cNvContentPartPr/>
                <p14:nvPr/>
              </p14:nvContentPartPr>
              <p14:xfrm>
                <a:off x="2119440" y="4919351"/>
                <a:ext cx="2004120" cy="93240"/>
              </p14:xfrm>
            </p:contentPart>
          </mc:Choice>
          <mc:Fallback xmlns="">
            <p:pic>
              <p:nvPicPr>
                <p:cNvPr id="45" name="Ink 44">
                  <a:extLst>
                    <a:ext uri="{FF2B5EF4-FFF2-40B4-BE49-F238E27FC236}">
                      <a16:creationId xmlns:a16="http://schemas.microsoft.com/office/drawing/2014/main" id="{016DC7A2-6CC5-56FA-7B6A-77EE310AC342}"/>
                    </a:ext>
                  </a:extLst>
                </p:cNvPr>
                <p:cNvPicPr/>
                <p:nvPr/>
              </p:nvPicPr>
              <p:blipFill>
                <a:blip r:embed="rId79"/>
                <a:stretch>
                  <a:fillRect/>
                </a:stretch>
              </p:blipFill>
              <p:spPr>
                <a:xfrm>
                  <a:off x="2110800" y="4910711"/>
                  <a:ext cx="2021760" cy="11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F208FDD9-C8A8-1139-40A1-36F092AB62D7}"/>
                  </a:ext>
                </a:extLst>
              </p14:cNvPr>
              <p14:cNvContentPartPr/>
              <p14:nvPr/>
            </p14:nvContentPartPr>
            <p14:xfrm>
              <a:off x="1560360" y="5462951"/>
              <a:ext cx="2845800" cy="45000"/>
            </p14:xfrm>
          </p:contentPart>
        </mc:Choice>
        <mc:Fallback xmlns="">
          <p:pic>
            <p:nvPicPr>
              <p:cNvPr id="46" name="Ink 45">
                <a:extLst>
                  <a:ext uri="{FF2B5EF4-FFF2-40B4-BE49-F238E27FC236}">
                    <a16:creationId xmlns:a16="http://schemas.microsoft.com/office/drawing/2014/main" id="{F208FDD9-C8A8-1139-40A1-36F092AB62D7}"/>
                  </a:ext>
                </a:extLst>
              </p:cNvPr>
              <p:cNvPicPr/>
              <p:nvPr/>
            </p:nvPicPr>
            <p:blipFill>
              <a:blip r:embed="rId81"/>
              <a:stretch>
                <a:fillRect/>
              </a:stretch>
            </p:blipFill>
            <p:spPr>
              <a:xfrm>
                <a:off x="1551360" y="5453951"/>
                <a:ext cx="2863440" cy="6264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12B5-E2C7-4A65-A298-14B7DE1EFB43}"/>
              </a:ext>
            </a:extLst>
          </p:cNvPr>
          <p:cNvSpPr>
            <a:spLocks noGrp="1"/>
          </p:cNvSpPr>
          <p:nvPr>
            <p:ph type="title"/>
          </p:nvPr>
        </p:nvSpPr>
        <p:spPr/>
        <p:txBody>
          <a:bodyPr/>
          <a:lstStyle/>
          <a:p>
            <a:pPr eaLnBrk="1" fontAlgn="auto" hangingPunct="1">
              <a:spcAft>
                <a:spcPts val="0"/>
              </a:spcAft>
              <a:defRPr/>
            </a:pPr>
            <a:r>
              <a:rPr lang="en-US" dirty="0" err="1">
                <a:solidFill>
                  <a:schemeClr val="tx2">
                    <a:satMod val="130000"/>
                  </a:schemeClr>
                </a:solidFill>
              </a:rPr>
              <a:t>Sebek</a:t>
            </a:r>
            <a:r>
              <a:rPr lang="en-US" dirty="0">
                <a:solidFill>
                  <a:schemeClr val="tx2">
                    <a:satMod val="130000"/>
                  </a:schemeClr>
                </a:solidFill>
              </a:rPr>
              <a:t> Architecture</a:t>
            </a:r>
          </a:p>
        </p:txBody>
      </p:sp>
      <p:pic>
        <p:nvPicPr>
          <p:cNvPr id="32771" name="Picture 5" descr="sebek_intro">
            <a:extLst>
              <a:ext uri="{FF2B5EF4-FFF2-40B4-BE49-F238E27FC236}">
                <a16:creationId xmlns:a16="http://schemas.microsoft.com/office/drawing/2014/main" id="{F2245007-736D-49B0-96F7-E324849A78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44600"/>
            <a:ext cx="8534400" cy="2667000"/>
          </a:xfrm>
          <a:noFill/>
        </p:spPr>
      </p:pic>
      <p:pic>
        <p:nvPicPr>
          <p:cNvPr id="32772" name="Picture 3" descr="&#10;sebek2.png                                                     00021D64yemen                          B746699A:">
            <a:extLst>
              <a:ext uri="{FF2B5EF4-FFF2-40B4-BE49-F238E27FC236}">
                <a16:creationId xmlns:a16="http://schemas.microsoft.com/office/drawing/2014/main" id="{72A6A53D-CAA4-478D-A313-C7927001B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052888"/>
            <a:ext cx="3200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3">
            <a:extLst>
              <a:ext uri="{FF2B5EF4-FFF2-40B4-BE49-F238E27FC236}">
                <a16:creationId xmlns:a16="http://schemas.microsoft.com/office/drawing/2014/main" id="{91E69B0C-BF1F-4E49-941F-5CF61C341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038600"/>
            <a:ext cx="4953000"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9ACC4-7FCC-4FBA-91BD-12CF08B3114B}"/>
              </a:ext>
            </a:extLst>
          </p:cNvPr>
          <p:cNvSpPr>
            <a:spLocks noGrp="1"/>
          </p:cNvSpPr>
          <p:nvPr>
            <p:ph type="title"/>
          </p:nvPr>
        </p:nvSpPr>
        <p:spPr/>
        <p:txBody>
          <a:bodyPr/>
          <a:lstStyle/>
          <a:p>
            <a:pPr eaLnBrk="1" fontAlgn="auto" hangingPunct="1">
              <a:spcAft>
                <a:spcPts val="0"/>
              </a:spcAft>
              <a:defRPr/>
            </a:pPr>
            <a:r>
              <a:rPr lang="en-US" dirty="0" err="1">
                <a:solidFill>
                  <a:schemeClr val="tx2">
                    <a:satMod val="130000"/>
                  </a:schemeClr>
                </a:solidFill>
              </a:rPr>
              <a:t>Honeywall</a:t>
            </a:r>
            <a:r>
              <a:rPr lang="en-US" dirty="0">
                <a:solidFill>
                  <a:schemeClr val="tx2">
                    <a:satMod val="130000"/>
                  </a:schemeClr>
                </a:solidFill>
              </a:rPr>
              <a:t> CDROM</a:t>
            </a:r>
          </a:p>
        </p:txBody>
      </p:sp>
      <p:sp>
        <p:nvSpPr>
          <p:cNvPr id="33795" name="Content Placeholder 2">
            <a:extLst>
              <a:ext uri="{FF2B5EF4-FFF2-40B4-BE49-F238E27FC236}">
                <a16:creationId xmlns:a16="http://schemas.microsoft.com/office/drawing/2014/main" id="{6E471135-9E97-4E97-8D66-B0199DB05EE3}"/>
              </a:ext>
            </a:extLst>
          </p:cNvPr>
          <p:cNvSpPr>
            <a:spLocks noGrp="1" noChangeArrowheads="1"/>
          </p:cNvSpPr>
          <p:nvPr>
            <p:ph idx="1"/>
          </p:nvPr>
        </p:nvSpPr>
        <p:spPr/>
        <p:txBody>
          <a:bodyPr/>
          <a:lstStyle/>
          <a:p>
            <a:pPr eaLnBrk="1" hangingPunct="1"/>
            <a:r>
              <a:rPr lang="en-US" altLang="en-US" sz="2800">
                <a:ea typeface="ＭＳ Ｐゴシック" panose="020B0600070205080204" pitchFamily="34" charset="-128"/>
              </a:rPr>
              <a:t>Attempt to combine all requirements of a Honeywall onto a single, bootable CDROM.</a:t>
            </a:r>
          </a:p>
          <a:p>
            <a:pPr eaLnBrk="1" hangingPunct="1"/>
            <a:r>
              <a:rPr lang="en-US" altLang="en-US" sz="2800">
                <a:ea typeface="ＭＳ Ｐゴシック" panose="020B0600070205080204" pitchFamily="34" charset="-128"/>
              </a:rPr>
              <a:t>Honewall as Data Control and Data Capture</a:t>
            </a:r>
          </a:p>
          <a:p>
            <a:pPr eaLnBrk="1" hangingPunct="1"/>
            <a:r>
              <a:rPr lang="en-US" altLang="en-US" sz="2800">
                <a:ea typeface="ＭＳ Ｐゴシック" panose="020B0600070205080204" pitchFamily="34" charset="-128"/>
              </a:rPr>
              <a:t>May, 2003 - Released </a:t>
            </a:r>
            <a:r>
              <a:rPr lang="en-US" altLang="en-US" sz="2800" i="1">
                <a:ea typeface="ＭＳ Ｐゴシック" panose="020B0600070205080204" pitchFamily="34" charset="-128"/>
              </a:rPr>
              <a:t>Eeyore</a:t>
            </a:r>
            <a:endParaRPr lang="en-US" altLang="en-US" sz="2800">
              <a:ea typeface="ＭＳ Ｐゴシック" panose="020B0600070205080204" pitchFamily="34" charset="-128"/>
            </a:endParaRPr>
          </a:p>
          <a:p>
            <a:pPr eaLnBrk="1" hangingPunct="1"/>
            <a:r>
              <a:rPr lang="en-US" altLang="en-US" sz="2800">
                <a:ea typeface="ＭＳ Ｐゴシック" panose="020B0600070205080204" pitchFamily="34" charset="-128"/>
              </a:rPr>
              <a:t>May, 2005 - Released </a:t>
            </a:r>
            <a:r>
              <a:rPr lang="en-US" altLang="en-US" sz="2800" i="1">
                <a:ea typeface="ＭＳ Ｐゴシック" panose="020B0600070205080204" pitchFamily="34" charset="-128"/>
              </a:rPr>
              <a:t>Roo</a:t>
            </a:r>
          </a:p>
          <a:p>
            <a:pPr lvl="1"/>
            <a:r>
              <a:rPr lang="en-US" altLang="en-US" sz="2000">
                <a:ea typeface="ＭＳ Ｐゴシック" panose="020B0600070205080204" pitchFamily="34" charset="-128"/>
              </a:rPr>
              <a:t>Based on Fedora Core 3</a:t>
            </a:r>
          </a:p>
          <a:p>
            <a:pPr lvl="1"/>
            <a:r>
              <a:rPr lang="en-US" altLang="en-US" sz="2000">
                <a:ea typeface="ＭＳ Ｐゴシック" panose="020B0600070205080204" pitchFamily="34" charset="-128"/>
              </a:rPr>
              <a:t>Vastly improved hardware and international  support.</a:t>
            </a:r>
          </a:p>
          <a:p>
            <a:pPr lvl="1"/>
            <a:r>
              <a:rPr lang="en-US" altLang="en-US" sz="2000">
                <a:ea typeface="ＭＳ Ｐゴシック" panose="020B0600070205080204" pitchFamily="34" charset="-128"/>
              </a:rPr>
              <a:t>Automated, headless installation</a:t>
            </a:r>
          </a:p>
          <a:p>
            <a:pPr lvl="1"/>
            <a:r>
              <a:rPr lang="en-US" altLang="en-US" sz="2000">
                <a:ea typeface="ＭＳ Ｐゴシック" panose="020B0600070205080204" pitchFamily="34" charset="-128"/>
              </a:rPr>
              <a:t>New </a:t>
            </a:r>
            <a:r>
              <a:rPr lang="en-US" altLang="en-US" sz="2000" i="1">
                <a:ea typeface="ＭＳ Ｐゴシック" panose="020B0600070205080204" pitchFamily="34" charset="-128"/>
              </a:rPr>
              <a:t>Walleye</a:t>
            </a:r>
            <a:r>
              <a:rPr lang="en-US" altLang="en-US" sz="2000">
                <a:ea typeface="ＭＳ Ｐゴシック" panose="020B0600070205080204" pitchFamily="34" charset="-128"/>
              </a:rPr>
              <a:t> interface for web based administration and data analysis.</a:t>
            </a:r>
          </a:p>
          <a:p>
            <a:pPr lvl="1"/>
            <a:r>
              <a:rPr lang="en-US" altLang="en-US" sz="2000">
                <a:ea typeface="ＭＳ Ｐゴシック" panose="020B0600070205080204" pitchFamily="34" charset="-128"/>
              </a:rPr>
              <a:t>Automated system updating</a:t>
            </a:r>
            <a:endParaRPr lang="en-US" altLang="en-US" sz="2400">
              <a:ea typeface="ＭＳ Ｐゴシック" panose="020B0600070205080204" pitchFamily="34" charset="-128"/>
            </a:endParaRPr>
          </a:p>
          <a:p>
            <a:pPr eaLnBrk="1" hangingPunct="1"/>
            <a:endParaRPr lang="en-US" altLang="en-US" sz="2800">
              <a:ea typeface="ＭＳ Ｐゴシック" panose="020B0600070205080204" pitchFamily="3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17CB121-0293-44E9-82E5-49BD22226B22}"/>
              </a:ext>
            </a:extLst>
          </p:cNvPr>
          <p:cNvSpPr>
            <a:spLocks noGrp="1" noChangeArrowheads="1"/>
          </p:cNvSpPr>
          <p:nvPr>
            <p:ph type="title"/>
          </p:nvPr>
        </p:nvSpPr>
        <p:spPr>
          <a:xfrm>
            <a:off x="304800" y="0"/>
            <a:ext cx="7637463" cy="1143000"/>
          </a:xfrm>
        </p:spPr>
        <p:txBody>
          <a:bodyPr/>
          <a:lstStyle/>
          <a:p>
            <a:r>
              <a:rPr lang="en-US" altLang="en-US">
                <a:ea typeface="ＭＳ Ｐゴシック" panose="020B0600070205080204" pitchFamily="34" charset="-128"/>
              </a:rPr>
              <a:t>Honeynet Architecture </a:t>
            </a:r>
          </a:p>
        </p:txBody>
      </p:sp>
      <p:pic>
        <p:nvPicPr>
          <p:cNvPr id="34819" name="Picture 4" descr="honeywall-1pot-direct.jpg                                      00151CD7Macintosh HD                   B7464D7A:">
            <a:extLst>
              <a:ext uri="{FF2B5EF4-FFF2-40B4-BE49-F238E27FC236}">
                <a16:creationId xmlns:a16="http://schemas.microsoft.com/office/drawing/2014/main" id="{247FBFBA-3196-45F7-98DE-AAFE0F5B5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3657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1028" descr="honeywall-2pots-shared.jpg                                     00151CD7Macintosh HD                   B7464D7A:">
            <a:extLst>
              <a:ext uri="{FF2B5EF4-FFF2-40B4-BE49-F238E27FC236}">
                <a16:creationId xmlns:a16="http://schemas.microsoft.com/office/drawing/2014/main" id="{806A9317-F3BB-42F0-AAE9-5D7B9FCB0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14400"/>
            <a:ext cx="41148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descr="honeywall-wireless-direct.jpg                                  0015FDDAMacintosh HD                   B7464D7A:">
            <a:extLst>
              <a:ext uri="{FF2B5EF4-FFF2-40B4-BE49-F238E27FC236}">
                <a16:creationId xmlns:a16="http://schemas.microsoft.com/office/drawing/2014/main" id="{FAADE51A-0EBF-4691-93A7-D3BA10802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733800"/>
            <a:ext cx="36830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4" descr="distributed-honeywalls.jpg                                     00151CD7Macintosh HD                   B7464D7A:">
            <a:extLst>
              <a:ext uri="{FF2B5EF4-FFF2-40B4-BE49-F238E27FC236}">
                <a16:creationId xmlns:a16="http://schemas.microsoft.com/office/drawing/2014/main" id="{E7DA8FA1-0F5C-455C-87BD-06709FB11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657600"/>
            <a:ext cx="41148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F789DF3C-CCEB-49BD-87BB-C7175F7595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Snort</a:t>
            </a:r>
          </a:p>
        </p:txBody>
      </p:sp>
      <p:sp>
        <p:nvSpPr>
          <p:cNvPr id="35843" name="Rectangle 3">
            <a:extLst>
              <a:ext uri="{FF2B5EF4-FFF2-40B4-BE49-F238E27FC236}">
                <a16:creationId xmlns:a16="http://schemas.microsoft.com/office/drawing/2014/main" id="{3231AB3D-4B1E-4E0F-A419-F5FC8876401F}"/>
              </a:ext>
            </a:extLst>
          </p:cNvPr>
          <p:cNvSpPr>
            <a:spLocks noGrp="1" noChangeArrowheads="1"/>
          </p:cNvSpPr>
          <p:nvPr>
            <p:ph type="body" idx="1"/>
          </p:nvPr>
        </p:nvSpPr>
        <p:spPr>
          <a:xfrm>
            <a:off x="457200" y="1600200"/>
            <a:ext cx="8458200" cy="4530725"/>
          </a:xfrm>
        </p:spPr>
        <p:txBody>
          <a:bodyPr/>
          <a:lstStyle/>
          <a:p>
            <a:pPr eaLnBrk="1" hangingPunct="1">
              <a:lnSpc>
                <a:spcPct val="90000"/>
              </a:lnSpc>
            </a:pPr>
            <a:r>
              <a:rPr lang="en-US" altLang="en-US" sz="3200">
                <a:ea typeface="ＭＳ Ｐゴシック" panose="020B0600070205080204" pitchFamily="34" charset="-128"/>
              </a:rPr>
              <a:t>Snort adalah Network IDS dengan 3 mode: </a:t>
            </a:r>
          </a:p>
          <a:p>
            <a:pPr eaLnBrk="1" hangingPunct="1">
              <a:lnSpc>
                <a:spcPct val="90000"/>
              </a:lnSpc>
              <a:buFont typeface="Wingdings" panose="05000000000000000000" pitchFamily="2" charset="2"/>
              <a:buNone/>
            </a:pPr>
            <a:r>
              <a:rPr lang="en-US" altLang="en-US" sz="3200">
                <a:ea typeface="ＭＳ Ｐゴシック" panose="020B0600070205080204" pitchFamily="34" charset="-128"/>
              </a:rPr>
              <a:t>	sniffer, packet logger, and network intrusion detection. </a:t>
            </a:r>
          </a:p>
          <a:p>
            <a:pPr eaLnBrk="1" hangingPunct="1">
              <a:lnSpc>
                <a:spcPct val="90000"/>
              </a:lnSpc>
            </a:pPr>
            <a:r>
              <a:rPr lang="en-US" altLang="en-US" sz="3200">
                <a:ea typeface="ＭＳ Ｐゴシック" panose="020B0600070205080204" pitchFamily="34" charset="-128"/>
              </a:rPr>
              <a:t>Snort dapat juga dijalankan di background sebagai sebuah daemon.</a:t>
            </a:r>
          </a:p>
        </p:txBody>
      </p:sp>
      <p:sp>
        <p:nvSpPr>
          <p:cNvPr id="35844" name="Slide Number Placeholder 5">
            <a:extLst>
              <a:ext uri="{FF2B5EF4-FFF2-40B4-BE49-F238E27FC236}">
                <a16:creationId xmlns:a16="http://schemas.microsoft.com/office/drawing/2014/main" id="{9940D929-ADA1-44D0-A623-45870A6A3C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1B86B533-A409-4673-B128-2B89EA9E2108}" type="slidenum">
              <a:rPr lang="en-US" altLang="en-US" sz="1200">
                <a:latin typeface="Garamond" panose="02020404030301010803" pitchFamily="18" charset="0"/>
              </a:rPr>
              <a:pPr>
                <a:spcBef>
                  <a:spcPct val="0"/>
                </a:spcBef>
                <a:buClrTx/>
                <a:buSzTx/>
                <a:buFontTx/>
                <a:buNone/>
              </a:pPr>
              <a:t>43</a:t>
            </a:fld>
            <a:endParaRPr lang="en-US" altLang="en-US" sz="1200">
              <a:latin typeface="Garamond" panose="02020404030301010803"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542E-D42B-4397-810C-AB5A2E65A98D}"/>
              </a:ext>
            </a:extLst>
          </p:cNvPr>
          <p:cNvSpPr>
            <a:spLocks noGrp="1"/>
          </p:cNvSpPr>
          <p:nvPr>
            <p:ph type="title"/>
          </p:nvPr>
        </p:nvSpPr>
        <p:spPr/>
        <p:txBody>
          <a:bodyPr/>
          <a:lstStyle/>
          <a:p>
            <a:endParaRPr lang="en-ID"/>
          </a:p>
        </p:txBody>
      </p:sp>
      <p:pic>
        <p:nvPicPr>
          <p:cNvPr id="5" name="Snort Practical Demonstration">
            <a:hlinkClick r:id="" action="ppaction://media"/>
            <a:extLst>
              <a:ext uri="{FF2B5EF4-FFF2-40B4-BE49-F238E27FC236}">
                <a16:creationId xmlns:a16="http://schemas.microsoft.com/office/drawing/2014/main" id="{2885E581-CF8C-4263-BF87-5E3513A755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21386" cy="5562600"/>
          </a:xfrm>
        </p:spPr>
      </p:pic>
      <p:sp>
        <p:nvSpPr>
          <p:cNvPr id="4" name="Slide Number Placeholder 3">
            <a:extLst>
              <a:ext uri="{FF2B5EF4-FFF2-40B4-BE49-F238E27FC236}">
                <a16:creationId xmlns:a16="http://schemas.microsoft.com/office/drawing/2014/main" id="{F425327B-DD2B-41DD-9544-16D01FF0BCBA}"/>
              </a:ext>
            </a:extLst>
          </p:cNvPr>
          <p:cNvSpPr>
            <a:spLocks noGrp="1"/>
          </p:cNvSpPr>
          <p:nvPr>
            <p:ph type="sldNum" sz="quarter" idx="12"/>
          </p:nvPr>
        </p:nvSpPr>
        <p:spPr/>
        <p:txBody>
          <a:bodyPr/>
          <a:lstStyle/>
          <a:p>
            <a:pPr>
              <a:defRPr/>
            </a:pPr>
            <a:fld id="{EFBDF970-7DE3-42F7-80CC-06843C2AA90C}" type="slidenum">
              <a:rPr lang="en-US" altLang="en-US" smtClean="0"/>
              <a:pPr>
                <a:defRPr/>
              </a:pPr>
              <a:t>44</a:t>
            </a:fld>
            <a:endParaRPr lang="en-US" altLang="en-US"/>
          </a:p>
        </p:txBody>
      </p:sp>
    </p:spTree>
    <p:extLst>
      <p:ext uri="{BB962C8B-B14F-4D97-AF65-F5344CB8AC3E}">
        <p14:creationId xmlns:p14="http://schemas.microsoft.com/office/powerpoint/2010/main" val="95905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D870966-431F-4C08-B9B7-57A3495B3D6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Snort</a:t>
            </a:r>
          </a:p>
        </p:txBody>
      </p:sp>
      <p:sp>
        <p:nvSpPr>
          <p:cNvPr id="36867" name="Rectangle 3">
            <a:extLst>
              <a:ext uri="{FF2B5EF4-FFF2-40B4-BE49-F238E27FC236}">
                <a16:creationId xmlns:a16="http://schemas.microsoft.com/office/drawing/2014/main" id="{CD27D3D6-A14B-4BF1-BF8F-5A035093BF1F}"/>
              </a:ext>
            </a:extLst>
          </p:cNvPr>
          <p:cNvSpPr>
            <a:spLocks noGrp="1" noChangeArrowheads="1"/>
          </p:cNvSpPr>
          <p:nvPr>
            <p:ph type="body" idx="1"/>
          </p:nvPr>
        </p:nvSpPr>
        <p:spPr/>
        <p:txBody>
          <a:bodyPr/>
          <a:lstStyle/>
          <a:p>
            <a:pPr eaLnBrk="1" hangingPunct="1">
              <a:lnSpc>
                <a:spcPct val="90000"/>
              </a:lnSpc>
            </a:pPr>
            <a:r>
              <a:rPr lang="en-US" altLang="en-US" sz="2800">
                <a:ea typeface="ＭＳ Ｐゴシック" panose="020B0600070205080204" pitchFamily="34" charset="-128"/>
              </a:rPr>
              <a:t>Cepat, flexible, dan open-source</a:t>
            </a:r>
          </a:p>
          <a:p>
            <a:pPr eaLnBrk="1" hangingPunct="1">
              <a:lnSpc>
                <a:spcPct val="90000"/>
              </a:lnSpc>
            </a:pPr>
            <a:r>
              <a:rPr lang="en-US" altLang="en-US" sz="2800">
                <a:ea typeface="ＭＳ Ｐゴシック" panose="020B0600070205080204" pitchFamily="34" charset="-128"/>
              </a:rPr>
              <a:t>Dikembangkan oleh : Marty Roesch, bisa dilihat pada (</a:t>
            </a:r>
            <a:r>
              <a:rPr lang="en-US" altLang="en-US" sz="2800">
                <a:ea typeface="ＭＳ Ｐゴシック" panose="020B0600070205080204" pitchFamily="34" charset="-128"/>
                <a:hlinkClick r:id="rId2"/>
              </a:rPr>
              <a:t>www.sourcefire.com</a:t>
            </a:r>
            <a:r>
              <a:rPr lang="en-US" altLang="en-US" sz="2800">
                <a:ea typeface="ＭＳ Ｐゴシック" panose="020B0600070205080204" pitchFamily="34" charset="-128"/>
              </a:rPr>
              <a:t>)</a:t>
            </a:r>
          </a:p>
          <a:p>
            <a:pPr eaLnBrk="1" hangingPunct="1">
              <a:lnSpc>
                <a:spcPct val="90000"/>
              </a:lnSpc>
            </a:pPr>
            <a:r>
              <a:rPr lang="en-US" altLang="en-US" sz="2800">
                <a:ea typeface="ＭＳ Ｐゴシック" panose="020B0600070205080204" pitchFamily="34" charset="-128"/>
              </a:rPr>
              <a:t>Awalnya dikembangkan di akhir 1998-an sebagai sniffer dengan konsistensi output</a:t>
            </a:r>
          </a:p>
        </p:txBody>
      </p:sp>
      <p:sp>
        <p:nvSpPr>
          <p:cNvPr id="36868" name="Slide Number Placeholder 5">
            <a:extLst>
              <a:ext uri="{FF2B5EF4-FFF2-40B4-BE49-F238E27FC236}">
                <a16:creationId xmlns:a16="http://schemas.microsoft.com/office/drawing/2014/main" id="{C776AC9B-E279-49BC-B071-1E4E0F1908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C676D9B0-0606-42B3-885A-C0C37ED9E899}" type="slidenum">
              <a:rPr lang="en-US" altLang="en-US" sz="1200">
                <a:latin typeface="Garamond" panose="02020404030301010803" pitchFamily="18" charset="0"/>
              </a:rPr>
              <a:pPr>
                <a:spcBef>
                  <a:spcPct val="0"/>
                </a:spcBef>
                <a:buClrTx/>
                <a:buSzTx/>
                <a:buFontTx/>
                <a:buNone/>
              </a:pPr>
              <a:t>45</a:t>
            </a:fld>
            <a:endParaRPr lang="en-US" altLang="en-US" sz="1200">
              <a:latin typeface="Garamond" panose="02020404030301010803"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A92C4A-62AB-4623-9B36-650B9D1747C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Output Snort</a:t>
            </a:r>
          </a:p>
        </p:txBody>
      </p:sp>
      <p:sp>
        <p:nvSpPr>
          <p:cNvPr id="37891" name="Rectangle 3">
            <a:extLst>
              <a:ext uri="{FF2B5EF4-FFF2-40B4-BE49-F238E27FC236}">
                <a16:creationId xmlns:a16="http://schemas.microsoft.com/office/drawing/2014/main" id="{26FD0EA9-CE98-4399-9E21-456D14297918}"/>
              </a:ext>
            </a:extLst>
          </p:cNvPr>
          <p:cNvSpPr>
            <a:spLocks noGrp="1" noChangeArrowheads="1"/>
          </p:cNvSpPr>
          <p:nvPr>
            <p:ph type="body" idx="1"/>
          </p:nvPr>
        </p:nvSpPr>
        <p:spPr>
          <a:xfrm>
            <a:off x="533400" y="1524000"/>
            <a:ext cx="8153400" cy="4724400"/>
          </a:xfrm>
        </p:spPr>
        <p:txBody>
          <a:bodyPr/>
          <a:lstStyle/>
          <a:p>
            <a:pPr eaLnBrk="1" hangingPunct="1">
              <a:lnSpc>
                <a:spcPct val="80000"/>
              </a:lnSpc>
            </a:pPr>
            <a:r>
              <a:rPr lang="en-US" altLang="en-US" sz="1700">
                <a:ea typeface="ＭＳ Ｐゴシック" panose="020B0600070205080204" pitchFamily="34" charset="-128"/>
              </a:rPr>
              <a:t>04/18-11:32:20.573898 192.168.120.114:1707 -&gt; 202.159.32.71:110</a:t>
            </a:r>
          </a:p>
          <a:p>
            <a:pPr eaLnBrk="1" hangingPunct="1">
              <a:lnSpc>
                <a:spcPct val="80000"/>
              </a:lnSpc>
            </a:pPr>
            <a:r>
              <a:rPr lang="en-US" altLang="en-US" sz="1700">
                <a:ea typeface="ＭＳ Ｐゴシック" panose="020B0600070205080204" pitchFamily="34" charset="-128"/>
              </a:rPr>
              <a:t>TCP TTL:64 TOS:0x0 ID:411 IpLen:20 DgmLen:60 DF</a:t>
            </a:r>
          </a:p>
          <a:p>
            <a:pPr eaLnBrk="1" hangingPunct="1">
              <a:lnSpc>
                <a:spcPct val="80000"/>
              </a:lnSpc>
            </a:pPr>
            <a:r>
              <a:rPr lang="en-US" altLang="en-US" sz="1700">
                <a:ea typeface="ＭＳ Ｐゴシック" panose="020B0600070205080204" pitchFamily="34" charset="-128"/>
              </a:rPr>
              <a:t>******S* Seq: 0x4E70BB7C  Ack: 0x0  Win: 0x16D0  TcpLen: 40</a:t>
            </a:r>
          </a:p>
          <a:p>
            <a:pPr eaLnBrk="1" hangingPunct="1">
              <a:lnSpc>
                <a:spcPct val="80000"/>
              </a:lnSpc>
            </a:pPr>
            <a:r>
              <a:rPr lang="en-US" altLang="en-US" sz="1700">
                <a:ea typeface="ＭＳ Ｐゴシック" panose="020B0600070205080204" pitchFamily="34" charset="-128"/>
              </a:rPr>
              <a:t>TCP Options (5) =&gt; MSS: 1460 SackOK TS: 6798055 0 NOP WS: 0</a:t>
            </a:r>
          </a:p>
          <a:p>
            <a:pPr eaLnBrk="1" hangingPunct="1">
              <a:lnSpc>
                <a:spcPct val="80000"/>
              </a:lnSpc>
            </a:pPr>
            <a:r>
              <a:rPr lang="en-US" altLang="en-US" sz="1700">
                <a:ea typeface="ＭＳ Ｐゴシック" panose="020B0600070205080204" pitchFamily="34" charset="-128"/>
              </a:rPr>
              <a:t>=+=+=+=+=+=+=+=+=+=+=+=+=+=+=+=+=+=+=+=+=+=+=+=+=+=+=+=+=+=+=+=+=+=+=+</a:t>
            </a:r>
          </a:p>
          <a:p>
            <a:pPr eaLnBrk="1" hangingPunct="1">
              <a:lnSpc>
                <a:spcPct val="80000"/>
              </a:lnSpc>
            </a:pPr>
            <a:r>
              <a:rPr lang="en-US" altLang="en-US" sz="1700">
                <a:ea typeface="ＭＳ Ｐゴシック" panose="020B0600070205080204" pitchFamily="34" charset="-128"/>
              </a:rPr>
              <a:t>04/18-11:32:20.581556 202.159.32.71:110 -&gt; 192.168.120.114:1707</a:t>
            </a:r>
          </a:p>
          <a:p>
            <a:pPr eaLnBrk="1" hangingPunct="1">
              <a:lnSpc>
                <a:spcPct val="80000"/>
              </a:lnSpc>
            </a:pPr>
            <a:r>
              <a:rPr lang="en-US" altLang="en-US" sz="1700">
                <a:ea typeface="ＭＳ Ｐゴシック" panose="020B0600070205080204" pitchFamily="34" charset="-128"/>
              </a:rPr>
              <a:t>TCP TTL:58 TOS:0x0 ID:24510 IpLen:20 DgmLen:60 DF</a:t>
            </a:r>
          </a:p>
          <a:p>
            <a:pPr eaLnBrk="1" hangingPunct="1">
              <a:lnSpc>
                <a:spcPct val="80000"/>
              </a:lnSpc>
            </a:pPr>
            <a:r>
              <a:rPr lang="en-US" altLang="en-US" sz="1700">
                <a:ea typeface="ＭＳ Ｐゴシック" panose="020B0600070205080204" pitchFamily="34" charset="-128"/>
              </a:rPr>
              <a:t>***A**S* Seq: 0x423A85B3  Ack: 0x4E70BB7D  Win: 0x7D78  TcpLen: 40</a:t>
            </a:r>
          </a:p>
          <a:p>
            <a:pPr eaLnBrk="1" hangingPunct="1">
              <a:lnSpc>
                <a:spcPct val="80000"/>
              </a:lnSpc>
            </a:pPr>
            <a:r>
              <a:rPr lang="en-US" altLang="en-US" sz="1700">
                <a:ea typeface="ＭＳ Ｐゴシック" panose="020B0600070205080204" pitchFamily="34" charset="-128"/>
              </a:rPr>
              <a:t>TCP Options (5) =&gt; MSS: 1460 SackOK TS: 163052552 6798055 NOP WS: 0</a:t>
            </a:r>
          </a:p>
          <a:p>
            <a:pPr eaLnBrk="1" hangingPunct="1">
              <a:lnSpc>
                <a:spcPct val="80000"/>
              </a:lnSpc>
            </a:pPr>
            <a:r>
              <a:rPr lang="en-US" altLang="en-US" sz="1700">
                <a:ea typeface="ＭＳ Ｐゴシック" panose="020B0600070205080204" pitchFamily="34" charset="-128"/>
              </a:rPr>
              <a:t>=+=+=+=+=+=+=+=+=+=+=+=+=+=+=+=+=+=+=+=+=+=+=+=+=+=+=+=+=+=+=+=+=+=+=+</a:t>
            </a:r>
          </a:p>
          <a:p>
            <a:pPr eaLnBrk="1" hangingPunct="1">
              <a:lnSpc>
                <a:spcPct val="80000"/>
              </a:lnSpc>
            </a:pPr>
            <a:r>
              <a:rPr lang="en-US" altLang="en-US" sz="1700">
                <a:ea typeface="ＭＳ Ｐゴシック" panose="020B0600070205080204" pitchFamily="34" charset="-128"/>
              </a:rPr>
              <a:t>04/18-11:32:20.581928 192.168.120.114:1707 -&gt; 202.159.32.71:110</a:t>
            </a:r>
          </a:p>
          <a:p>
            <a:pPr eaLnBrk="1" hangingPunct="1">
              <a:lnSpc>
                <a:spcPct val="80000"/>
              </a:lnSpc>
            </a:pPr>
            <a:r>
              <a:rPr lang="en-US" altLang="en-US" sz="1700">
                <a:ea typeface="ＭＳ Ｐゴシック" panose="020B0600070205080204" pitchFamily="34" charset="-128"/>
              </a:rPr>
              <a:t>TCP TTL:64 TOS:0x0 ID:412 IpLen:20 DgmLen:52 DF</a:t>
            </a:r>
          </a:p>
          <a:p>
            <a:pPr eaLnBrk="1" hangingPunct="1">
              <a:lnSpc>
                <a:spcPct val="80000"/>
              </a:lnSpc>
            </a:pPr>
            <a:r>
              <a:rPr lang="en-US" altLang="en-US" sz="1700">
                <a:ea typeface="ＭＳ Ｐゴシック" panose="020B0600070205080204" pitchFamily="34" charset="-128"/>
              </a:rPr>
              <a:t>***A**** Seq: 0x4E70BB7D  Ack: 0x423A85B4  Win: 0x16D0  TcpLen: 32</a:t>
            </a:r>
          </a:p>
          <a:p>
            <a:pPr eaLnBrk="1" hangingPunct="1">
              <a:lnSpc>
                <a:spcPct val="80000"/>
              </a:lnSpc>
            </a:pPr>
            <a:r>
              <a:rPr lang="en-US" altLang="en-US" sz="1700">
                <a:ea typeface="ＭＳ Ｐゴシック" panose="020B0600070205080204" pitchFamily="34" charset="-128"/>
              </a:rPr>
              <a:t>TCP Options (3) =&gt; NOP NOP TS: 6798056 163052552</a:t>
            </a:r>
          </a:p>
          <a:p>
            <a:pPr eaLnBrk="1" hangingPunct="1">
              <a:lnSpc>
                <a:spcPct val="80000"/>
              </a:lnSpc>
            </a:pPr>
            <a:r>
              <a:rPr lang="en-US" altLang="en-US" sz="1700">
                <a:ea typeface="ＭＳ Ｐゴシック" panose="020B0600070205080204" pitchFamily="34" charset="-128"/>
              </a:rPr>
              <a:t>=+=+=+=+=+=+=+=+=+=+=+=+=+=+=+=+=+=+=+=+=+=+=+=+=+=+=+=+=+=+=+=+=+=+=+</a:t>
            </a:r>
          </a:p>
        </p:txBody>
      </p:sp>
      <p:sp>
        <p:nvSpPr>
          <p:cNvPr id="37892" name="Slide Number Placeholder 5">
            <a:extLst>
              <a:ext uri="{FF2B5EF4-FFF2-40B4-BE49-F238E27FC236}">
                <a16:creationId xmlns:a16="http://schemas.microsoft.com/office/drawing/2014/main" id="{98855318-4BAF-4771-94AD-39CBCDD67B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70C17D51-48BB-48CC-BFB1-7CB4B3C9F202}" type="slidenum">
              <a:rPr lang="en-US" altLang="en-US" sz="1200">
                <a:latin typeface="Garamond" panose="02020404030301010803" pitchFamily="18" charset="0"/>
              </a:rPr>
              <a:pPr>
                <a:spcBef>
                  <a:spcPct val="0"/>
                </a:spcBef>
                <a:buClrTx/>
                <a:buSzTx/>
                <a:buFontTx/>
                <a:buNone/>
              </a:pPr>
              <a:t>46</a:t>
            </a:fld>
            <a:endParaRPr lang="en-US" altLang="en-US" sz="1200">
              <a:latin typeface="Garamond" panose="02020404030301010803"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A14268B6-ACB7-4383-8214-25E8B56555AE}"/>
              </a:ext>
            </a:extLst>
          </p:cNvPr>
          <p:cNvSpPr>
            <a:spLocks noGrp="1" noChangeArrowheads="1"/>
          </p:cNvSpPr>
          <p:nvPr>
            <p:ph type="body" idx="1"/>
          </p:nvPr>
        </p:nvSpPr>
        <p:spPr>
          <a:xfrm>
            <a:off x="381000" y="457200"/>
            <a:ext cx="8153400" cy="6400800"/>
          </a:xfrm>
        </p:spPr>
        <p:txBody>
          <a:bodyPr/>
          <a:lstStyle/>
          <a:p>
            <a:pPr eaLnBrk="1" hangingPunct="1">
              <a:lnSpc>
                <a:spcPct val="80000"/>
              </a:lnSpc>
            </a:pPr>
            <a:r>
              <a:rPr lang="en-US" altLang="en-US" sz="1300">
                <a:ea typeface="ＭＳ Ｐゴシック" panose="020B0600070205080204" pitchFamily="34" charset="-128"/>
              </a:rPr>
              <a:t>Snort analyzed 255 out of 255 packets, dropping 0(0.000%) packets</a:t>
            </a:r>
          </a:p>
          <a:p>
            <a:pPr eaLnBrk="1" hangingPunct="1">
              <a:lnSpc>
                <a:spcPct val="80000"/>
              </a:lnSpc>
            </a:pPr>
            <a:r>
              <a:rPr lang="en-US" altLang="en-US" sz="1300">
                <a:ea typeface="ＭＳ Ｐゴシック" panose="020B0600070205080204" pitchFamily="34" charset="-128"/>
              </a:rPr>
              <a:t>Breakdown by protocol:                Action Stats:</a:t>
            </a:r>
          </a:p>
          <a:p>
            <a:pPr eaLnBrk="1" hangingPunct="1">
              <a:lnSpc>
                <a:spcPct val="80000"/>
              </a:lnSpc>
            </a:pPr>
            <a:r>
              <a:rPr lang="en-US" altLang="en-US" sz="1300">
                <a:ea typeface="ＭＳ Ｐゴシック" panose="020B0600070205080204" pitchFamily="34" charset="-128"/>
              </a:rPr>
              <a:t>    TCP: 211        (82.745%)         ALERTS: 0</a:t>
            </a:r>
          </a:p>
          <a:p>
            <a:pPr eaLnBrk="1" hangingPunct="1">
              <a:lnSpc>
                <a:spcPct val="80000"/>
              </a:lnSpc>
            </a:pPr>
            <a:r>
              <a:rPr lang="en-US" altLang="en-US" sz="1300">
                <a:ea typeface="ＭＳ Ｐゴシック" panose="020B0600070205080204" pitchFamily="34" charset="-128"/>
              </a:rPr>
              <a:t>    UDP: 27         (10.588%)         LOGGED: 0</a:t>
            </a:r>
          </a:p>
          <a:p>
            <a:pPr eaLnBrk="1" hangingPunct="1">
              <a:lnSpc>
                <a:spcPct val="80000"/>
              </a:lnSpc>
            </a:pPr>
            <a:r>
              <a:rPr lang="en-US" altLang="en-US" sz="1300">
                <a:ea typeface="ＭＳ Ｐゴシック" panose="020B0600070205080204" pitchFamily="34" charset="-128"/>
              </a:rPr>
              <a:t>   ICMP: 0          (0.000%)          PASSED: 0</a:t>
            </a:r>
          </a:p>
          <a:p>
            <a:pPr eaLnBrk="1" hangingPunct="1">
              <a:lnSpc>
                <a:spcPct val="80000"/>
              </a:lnSpc>
            </a:pPr>
            <a:r>
              <a:rPr lang="en-US" altLang="en-US" sz="1300">
                <a:ea typeface="ＭＳ Ｐゴシック" panose="020B0600070205080204" pitchFamily="34" charset="-128"/>
              </a:rPr>
              <a:t>    ARP: 2          (0.784%)</a:t>
            </a:r>
          </a:p>
          <a:p>
            <a:pPr eaLnBrk="1" hangingPunct="1">
              <a:lnSpc>
                <a:spcPct val="80000"/>
              </a:lnSpc>
            </a:pPr>
            <a:r>
              <a:rPr lang="en-US" altLang="en-US" sz="1300">
                <a:ea typeface="ＭＳ Ｐゴシック" panose="020B0600070205080204" pitchFamily="34" charset="-128"/>
              </a:rPr>
              <a:t>   IPv6: 0          (0.000%)</a:t>
            </a:r>
          </a:p>
          <a:p>
            <a:pPr eaLnBrk="1" hangingPunct="1">
              <a:lnSpc>
                <a:spcPct val="80000"/>
              </a:lnSpc>
            </a:pPr>
            <a:r>
              <a:rPr lang="en-US" altLang="en-US" sz="1300">
                <a:ea typeface="ＭＳ Ｐゴシック" panose="020B0600070205080204" pitchFamily="34" charset="-128"/>
              </a:rPr>
              <a:t>    IPX: 0          (0.000%)</a:t>
            </a:r>
          </a:p>
          <a:p>
            <a:pPr eaLnBrk="1" hangingPunct="1">
              <a:lnSpc>
                <a:spcPct val="80000"/>
              </a:lnSpc>
            </a:pPr>
            <a:r>
              <a:rPr lang="en-US" altLang="en-US" sz="1300">
                <a:ea typeface="ＭＳ Ｐゴシック" panose="020B0600070205080204" pitchFamily="34" charset="-128"/>
              </a:rPr>
              <a:t>  OTHER: 15         (5.882%)</a:t>
            </a:r>
          </a:p>
          <a:p>
            <a:pPr eaLnBrk="1" hangingPunct="1">
              <a:lnSpc>
                <a:spcPct val="80000"/>
              </a:lnSpc>
            </a:pPr>
            <a:r>
              <a:rPr lang="en-US" altLang="en-US" sz="1300">
                <a:ea typeface="ＭＳ Ｐゴシック" panose="020B0600070205080204" pitchFamily="34" charset="-128"/>
              </a:rPr>
              <a:t>DISCARD: 0          (0.000%)</a:t>
            </a:r>
          </a:p>
          <a:p>
            <a:pPr eaLnBrk="1" hangingPunct="1">
              <a:lnSpc>
                <a:spcPct val="80000"/>
              </a:lnSpc>
            </a:pPr>
            <a:r>
              <a:rPr lang="en-US" altLang="en-US" sz="1300">
                <a:ea typeface="ＭＳ Ｐゴシック" panose="020B0600070205080204" pitchFamily="34" charset="-128"/>
              </a:rPr>
              <a:t>=======================================================================</a:t>
            </a:r>
          </a:p>
          <a:p>
            <a:pPr eaLnBrk="1" hangingPunct="1">
              <a:lnSpc>
                <a:spcPct val="80000"/>
              </a:lnSpc>
            </a:pPr>
            <a:r>
              <a:rPr lang="en-US" altLang="en-US" sz="1300">
                <a:ea typeface="ＭＳ Ｐゴシック" panose="020B0600070205080204" pitchFamily="34" charset="-128"/>
              </a:rPr>
              <a:t>Fragmentation Stats:</a:t>
            </a:r>
          </a:p>
          <a:p>
            <a:pPr eaLnBrk="1" hangingPunct="1">
              <a:lnSpc>
                <a:spcPct val="80000"/>
              </a:lnSpc>
            </a:pPr>
            <a:r>
              <a:rPr lang="en-US" altLang="en-US" sz="1300">
                <a:ea typeface="ＭＳ Ｐゴシック" panose="020B0600070205080204" pitchFamily="34" charset="-128"/>
              </a:rPr>
              <a:t>Fragmented IP Packets: 0          (0.000%)</a:t>
            </a:r>
          </a:p>
          <a:p>
            <a:pPr eaLnBrk="1" hangingPunct="1">
              <a:lnSpc>
                <a:spcPct val="80000"/>
              </a:lnSpc>
            </a:pPr>
            <a:r>
              <a:rPr lang="en-US" altLang="en-US" sz="1300">
                <a:ea typeface="ＭＳ Ｐゴシック" panose="020B0600070205080204" pitchFamily="34" charset="-128"/>
              </a:rPr>
              <a:t>    Fragment Trackers: 0</a:t>
            </a:r>
          </a:p>
          <a:p>
            <a:pPr eaLnBrk="1" hangingPunct="1">
              <a:lnSpc>
                <a:spcPct val="80000"/>
              </a:lnSpc>
            </a:pPr>
            <a:r>
              <a:rPr lang="en-US" altLang="en-US" sz="1300">
                <a:ea typeface="ＭＳ Ｐゴシック" panose="020B0600070205080204" pitchFamily="34" charset="-128"/>
              </a:rPr>
              <a:t>   Rebuilt IP Packets: 0</a:t>
            </a:r>
          </a:p>
          <a:p>
            <a:pPr eaLnBrk="1" hangingPunct="1">
              <a:lnSpc>
                <a:spcPct val="80000"/>
              </a:lnSpc>
            </a:pPr>
            <a:r>
              <a:rPr lang="en-US" altLang="en-US" sz="1300">
                <a:ea typeface="ＭＳ Ｐゴシック" panose="020B0600070205080204" pitchFamily="34" charset="-128"/>
              </a:rPr>
              <a:t>   Frag elements used: 0</a:t>
            </a:r>
          </a:p>
          <a:p>
            <a:pPr eaLnBrk="1" hangingPunct="1">
              <a:lnSpc>
                <a:spcPct val="80000"/>
              </a:lnSpc>
            </a:pPr>
            <a:r>
              <a:rPr lang="en-US" altLang="en-US" sz="1300">
                <a:ea typeface="ＭＳ Ｐゴシック" panose="020B0600070205080204" pitchFamily="34" charset="-128"/>
              </a:rPr>
              <a:t>Discarded(incomplete): 0</a:t>
            </a:r>
          </a:p>
          <a:p>
            <a:pPr eaLnBrk="1" hangingPunct="1">
              <a:lnSpc>
                <a:spcPct val="80000"/>
              </a:lnSpc>
            </a:pPr>
            <a:r>
              <a:rPr lang="en-US" altLang="en-US" sz="1300">
                <a:ea typeface="ＭＳ Ｐゴシック" panose="020B0600070205080204" pitchFamily="34" charset="-128"/>
              </a:rPr>
              <a:t>   Discarded(timeout): 0</a:t>
            </a:r>
          </a:p>
          <a:p>
            <a:pPr eaLnBrk="1" hangingPunct="1">
              <a:lnSpc>
                <a:spcPct val="80000"/>
              </a:lnSpc>
            </a:pPr>
            <a:r>
              <a:rPr lang="en-US" altLang="en-US" sz="1300">
                <a:ea typeface="ＭＳ Ｐゴシック" panose="020B0600070205080204" pitchFamily="34" charset="-128"/>
              </a:rPr>
              <a:t>  Frag2 memory faults: 0</a:t>
            </a:r>
          </a:p>
          <a:p>
            <a:pPr eaLnBrk="1" hangingPunct="1">
              <a:lnSpc>
                <a:spcPct val="80000"/>
              </a:lnSpc>
            </a:pPr>
            <a:r>
              <a:rPr lang="en-US" altLang="en-US" sz="1300">
                <a:ea typeface="ＭＳ Ｐゴシック" panose="020B0600070205080204" pitchFamily="34" charset="-128"/>
              </a:rPr>
              <a:t>=======================================================================</a:t>
            </a:r>
          </a:p>
          <a:p>
            <a:pPr eaLnBrk="1" hangingPunct="1">
              <a:lnSpc>
                <a:spcPct val="80000"/>
              </a:lnSpc>
            </a:pPr>
            <a:r>
              <a:rPr lang="en-US" altLang="en-US" sz="1300">
                <a:ea typeface="ＭＳ Ｐゴシック" panose="020B0600070205080204" pitchFamily="34" charset="-128"/>
              </a:rPr>
              <a:t>TCP Stream Reassembly Stats:</a:t>
            </a:r>
          </a:p>
          <a:p>
            <a:pPr eaLnBrk="1" hangingPunct="1">
              <a:lnSpc>
                <a:spcPct val="80000"/>
              </a:lnSpc>
            </a:pPr>
            <a:r>
              <a:rPr lang="en-US" altLang="en-US" sz="1300">
                <a:ea typeface="ＭＳ Ｐゴシック" panose="020B0600070205080204" pitchFamily="34" charset="-128"/>
              </a:rPr>
              <a:t>        TCP Packets Used: 0          (0.000%)</a:t>
            </a:r>
          </a:p>
          <a:p>
            <a:pPr eaLnBrk="1" hangingPunct="1">
              <a:lnSpc>
                <a:spcPct val="80000"/>
              </a:lnSpc>
            </a:pPr>
            <a:r>
              <a:rPr lang="en-US" altLang="en-US" sz="1300">
                <a:ea typeface="ＭＳ Ｐゴシック" panose="020B0600070205080204" pitchFamily="34" charset="-128"/>
              </a:rPr>
              <a:t>         Stream Trackers: 0</a:t>
            </a:r>
          </a:p>
          <a:p>
            <a:pPr eaLnBrk="1" hangingPunct="1">
              <a:lnSpc>
                <a:spcPct val="80000"/>
              </a:lnSpc>
            </a:pPr>
            <a:r>
              <a:rPr lang="en-US" altLang="en-US" sz="1300">
                <a:ea typeface="ＭＳ Ｐゴシック" panose="020B0600070205080204" pitchFamily="34" charset="-128"/>
              </a:rPr>
              <a:t>          Stream flushes: 0</a:t>
            </a:r>
          </a:p>
          <a:p>
            <a:pPr eaLnBrk="1" hangingPunct="1">
              <a:lnSpc>
                <a:spcPct val="80000"/>
              </a:lnSpc>
            </a:pPr>
            <a:r>
              <a:rPr lang="en-US" altLang="en-US" sz="1300">
                <a:ea typeface="ＭＳ Ｐゴシック" panose="020B0600070205080204" pitchFamily="34" charset="-128"/>
              </a:rPr>
              <a:t>           Segments used: 0</a:t>
            </a:r>
          </a:p>
          <a:p>
            <a:pPr eaLnBrk="1" hangingPunct="1">
              <a:lnSpc>
                <a:spcPct val="80000"/>
              </a:lnSpc>
            </a:pPr>
            <a:r>
              <a:rPr lang="en-US" altLang="en-US" sz="1300">
                <a:ea typeface="ＭＳ Ｐゴシック" panose="020B0600070205080204" pitchFamily="34" charset="-128"/>
              </a:rPr>
              <a:t>   Stream4 Memory Faults: 0</a:t>
            </a:r>
          </a:p>
          <a:p>
            <a:pPr eaLnBrk="1" hangingPunct="1">
              <a:lnSpc>
                <a:spcPct val="80000"/>
              </a:lnSpc>
            </a:pPr>
            <a:r>
              <a:rPr lang="en-US" altLang="en-US" sz="1300">
                <a:ea typeface="ＭＳ Ｐゴシック" panose="020B0600070205080204" pitchFamily="34" charset="-128"/>
              </a:rPr>
              <a:t>=======================================================================</a:t>
            </a:r>
          </a:p>
          <a:p>
            <a:pPr eaLnBrk="1" hangingPunct="1">
              <a:lnSpc>
                <a:spcPct val="80000"/>
              </a:lnSpc>
            </a:pPr>
            <a:r>
              <a:rPr lang="en-US" altLang="en-US" sz="1300">
                <a:ea typeface="ＭＳ Ｐゴシック" panose="020B0600070205080204" pitchFamily="34" charset="-128"/>
              </a:rPr>
              <a:t>Snort received signal 2, exiting</a:t>
            </a:r>
          </a:p>
        </p:txBody>
      </p:sp>
      <p:sp>
        <p:nvSpPr>
          <p:cNvPr id="38915" name="Slide Number Placeholder 4">
            <a:extLst>
              <a:ext uri="{FF2B5EF4-FFF2-40B4-BE49-F238E27FC236}">
                <a16:creationId xmlns:a16="http://schemas.microsoft.com/office/drawing/2014/main" id="{6C3C5430-99A9-418E-87F3-486F2DF6E4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4CB74C19-F294-486E-88E9-457475FE4C50}" type="slidenum">
              <a:rPr lang="en-US" altLang="en-US" sz="1200">
                <a:latin typeface="Garamond" panose="02020404030301010803" pitchFamily="18" charset="0"/>
              </a:rPr>
              <a:pPr>
                <a:spcBef>
                  <a:spcPct val="0"/>
                </a:spcBef>
                <a:buClrTx/>
                <a:buSzTx/>
                <a:buFontTx/>
                <a:buNone/>
              </a:pPr>
              <a:t>47</a:t>
            </a:fld>
            <a:endParaRPr lang="en-US" altLang="en-US" sz="1200">
              <a:latin typeface="Garamond" panose="02020404030301010803"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A6F89E2-E8E7-44A3-8910-5235035128D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Dimana diletakkan SNORT ?</a:t>
            </a:r>
          </a:p>
        </p:txBody>
      </p:sp>
      <p:sp>
        <p:nvSpPr>
          <p:cNvPr id="39939" name="Rectangle 3">
            <a:extLst>
              <a:ext uri="{FF2B5EF4-FFF2-40B4-BE49-F238E27FC236}">
                <a16:creationId xmlns:a16="http://schemas.microsoft.com/office/drawing/2014/main" id="{20958BFD-5A89-4A4B-9FE0-D00A6F577295}"/>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Dalam Firewall</a:t>
            </a:r>
          </a:p>
          <a:p>
            <a:pPr eaLnBrk="1" hangingPunct="1"/>
            <a:r>
              <a:rPr lang="en-US" altLang="en-US">
                <a:ea typeface="ＭＳ Ｐゴシック" panose="020B0600070205080204" pitchFamily="34" charset="-128"/>
              </a:rPr>
              <a:t>Luar Firewall</a:t>
            </a:r>
          </a:p>
        </p:txBody>
      </p:sp>
      <p:sp>
        <p:nvSpPr>
          <p:cNvPr id="39940" name="Slide Number Placeholder 5">
            <a:extLst>
              <a:ext uri="{FF2B5EF4-FFF2-40B4-BE49-F238E27FC236}">
                <a16:creationId xmlns:a16="http://schemas.microsoft.com/office/drawing/2014/main" id="{0B8CB4DA-B3B5-4B1A-A77B-15DE2B0E5A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3A89BAE2-D8E7-4069-866E-3942D537FAC4}" type="slidenum">
              <a:rPr lang="en-US" altLang="en-US" sz="1200">
                <a:latin typeface="Garamond" panose="02020404030301010803" pitchFamily="18" charset="0"/>
              </a:rPr>
              <a:pPr>
                <a:spcBef>
                  <a:spcPct val="0"/>
                </a:spcBef>
                <a:buClrTx/>
                <a:buSzTx/>
                <a:buFontTx/>
                <a:buNone/>
              </a:pPr>
              <a:t>48</a:t>
            </a:fld>
            <a:endParaRPr lang="en-US" altLang="en-US" sz="1200">
              <a:latin typeface="Garamond" panose="020204040303010108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AA79555-2EE1-406A-A8EE-FDF3C2DBDF2C}"/>
              </a:ext>
            </a:extLst>
          </p:cNvPr>
          <p:cNvSpPr>
            <a:spLocks noGrp="1" noChangeArrowheads="1"/>
          </p:cNvSpPr>
          <p:nvPr>
            <p:ph type="title"/>
          </p:nvPr>
        </p:nvSpPr>
        <p:spPr>
          <a:xfrm>
            <a:off x="381000" y="304800"/>
            <a:ext cx="8229600" cy="1079500"/>
          </a:xfrm>
        </p:spPr>
        <p:txBody>
          <a:bodyPr/>
          <a:lstStyle/>
          <a:p>
            <a:pPr eaLnBrk="1" hangingPunct="1"/>
            <a:r>
              <a:rPr lang="en-US" altLang="en-US">
                <a:solidFill>
                  <a:schemeClr val="tx1"/>
                </a:solidFill>
                <a:ea typeface="ＭＳ Ｐゴシック" panose="020B0600070205080204" pitchFamily="34" charset="-128"/>
              </a:rPr>
              <a:t>Contoh Installasi Snort</a:t>
            </a:r>
          </a:p>
        </p:txBody>
      </p:sp>
      <p:sp>
        <p:nvSpPr>
          <p:cNvPr id="41987" name="Rectangle 3">
            <a:extLst>
              <a:ext uri="{FF2B5EF4-FFF2-40B4-BE49-F238E27FC236}">
                <a16:creationId xmlns:a16="http://schemas.microsoft.com/office/drawing/2014/main" id="{7DE2FED6-BB5F-4670-A8F5-7E2C5A58BC6B}"/>
              </a:ext>
            </a:extLst>
          </p:cNvPr>
          <p:cNvSpPr>
            <a:spLocks noGrp="1" noChangeArrowheads="1"/>
          </p:cNvSpPr>
          <p:nvPr>
            <p:ph type="body" idx="1"/>
          </p:nvPr>
        </p:nvSpPr>
        <p:spPr>
          <a:xfrm>
            <a:off x="304800" y="6096000"/>
            <a:ext cx="8229600" cy="381000"/>
          </a:xfrm>
        </p:spPr>
        <p:txBody>
          <a:bodyPr/>
          <a:lstStyle/>
          <a:p>
            <a:pPr eaLnBrk="1" hangingPunct="1">
              <a:lnSpc>
                <a:spcPct val="80000"/>
              </a:lnSpc>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800">
              <a:ea typeface="ＭＳ Ｐゴシック" panose="020B0600070205080204" pitchFamily="34" charset="-128"/>
            </a:endParaRPr>
          </a:p>
        </p:txBody>
      </p:sp>
      <p:pic>
        <p:nvPicPr>
          <p:cNvPr id="41988" name="Picture 4">
            <a:extLst>
              <a:ext uri="{FF2B5EF4-FFF2-40B4-BE49-F238E27FC236}">
                <a16:creationId xmlns:a16="http://schemas.microsoft.com/office/drawing/2014/main" id="{3EEDF423-8271-4630-8FF4-33A4190E0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1989" name="Slide Number Placeholder 6">
            <a:extLst>
              <a:ext uri="{FF2B5EF4-FFF2-40B4-BE49-F238E27FC236}">
                <a16:creationId xmlns:a16="http://schemas.microsoft.com/office/drawing/2014/main" id="{4064033E-637C-4C3F-8911-C30BA85784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8B100816-0EA3-4B16-8921-08467A5174AB}" type="slidenum">
              <a:rPr lang="en-US" altLang="en-US" sz="1200">
                <a:latin typeface="Garamond" panose="02020404030301010803" pitchFamily="18" charset="0"/>
              </a:rPr>
              <a:pPr>
                <a:spcBef>
                  <a:spcPct val="0"/>
                </a:spcBef>
                <a:buClrTx/>
                <a:buSzTx/>
                <a:buFontTx/>
                <a:buNone/>
              </a:pPr>
              <a:t>49</a:t>
            </a:fld>
            <a:endParaRPr lang="en-US" altLang="en-US" sz="1200">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13B79B8-08F6-4A47-9902-BBEF5F1C4C5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Intrusion Detection</a:t>
            </a:r>
          </a:p>
        </p:txBody>
      </p:sp>
      <p:sp>
        <p:nvSpPr>
          <p:cNvPr id="8195" name="Rectangle 3">
            <a:extLst>
              <a:ext uri="{FF2B5EF4-FFF2-40B4-BE49-F238E27FC236}">
                <a16:creationId xmlns:a16="http://schemas.microsoft.com/office/drawing/2014/main" id="{8E276D57-C9BF-4FC2-9B9E-B8F8D7777EDC}"/>
              </a:ext>
            </a:extLst>
          </p:cNvPr>
          <p:cNvSpPr>
            <a:spLocks noGrp="1" noChangeArrowheads="1"/>
          </p:cNvSpPr>
          <p:nvPr>
            <p:ph type="body" idx="1"/>
          </p:nvPr>
        </p:nvSpPr>
        <p:spPr/>
        <p:txBody>
          <a:bodyPr/>
          <a:lstStyle/>
          <a:p>
            <a:pPr eaLnBrk="1" hangingPunct="1"/>
            <a:r>
              <a:rPr lang="en-ID" sz="1600" b="0" i="0" dirty="0" err="1">
                <a:solidFill>
                  <a:srgbClr val="252525"/>
                </a:solidFill>
                <a:effectLst/>
                <a:latin typeface="Arial" panose="020B0604020202020204" pitchFamily="34" charset="0"/>
              </a:rPr>
              <a:t>Intrution</a:t>
            </a:r>
            <a:r>
              <a:rPr lang="en-ID" sz="1600" b="0" i="0" dirty="0">
                <a:solidFill>
                  <a:srgbClr val="252525"/>
                </a:solidFill>
                <a:effectLst/>
                <a:latin typeface="Arial" panose="020B0604020202020204" pitchFamily="34" charset="0"/>
              </a:rPr>
              <a:t> Detection System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1" i="0" dirty="0">
                <a:solidFill>
                  <a:srgbClr val="252525"/>
                </a:solidFill>
                <a:effectLst/>
                <a:latin typeface="Arial" panose="020B0604020202020204" pitchFamily="34" charset="0"/>
              </a:rPr>
              <a:t>IDS</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adalah</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perangkat</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aplikasi</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memonitor</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dan /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sistem</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kegiatan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berbahaya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pelanggaran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kebijakan</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memberikan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laporan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ke</a:t>
            </a:r>
            <a:r>
              <a:rPr lang="en-ID" sz="1600" b="0" i="0" dirty="0">
                <a:solidFill>
                  <a:srgbClr val="252525"/>
                </a:solidFill>
                <a:effectLst/>
                <a:latin typeface="Arial" panose="020B0604020202020204" pitchFamily="34" charset="0"/>
              </a:rPr>
              <a:t> administrator </a:t>
            </a:r>
            <a:r>
              <a:rPr lang="en-ID" sz="1600" b="0" i="0" dirty="0" err="1">
                <a:solidFill>
                  <a:srgbClr val="252525"/>
                </a:solidFill>
                <a:effectLst/>
                <a:latin typeface="Arial" panose="020B0604020202020204" pitchFamily="34" charset="0"/>
              </a:rPr>
              <a:t>atau</a:t>
            </a:r>
            <a:r>
              <a:rPr lang="en-ID" sz="1600" b="0" i="0" dirty="0">
                <a:solidFill>
                  <a:srgbClr val="252525"/>
                </a:solidFill>
                <a:effectLst/>
                <a:latin typeface="Arial" panose="020B0604020202020204" pitchFamily="34" charset="0"/>
              </a:rPr>
              <a:t> station </a:t>
            </a:r>
            <a:r>
              <a:rPr lang="en-ID" sz="1600" b="0" i="0" dirty="0" err="1">
                <a:solidFill>
                  <a:srgbClr val="252525"/>
                </a:solidFill>
                <a:effectLst/>
                <a:latin typeface="Arial" panose="020B0604020202020204" pitchFamily="34" charset="0"/>
              </a:rPr>
              <a:t>manajemen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jaringan</a:t>
            </a:r>
            <a:r>
              <a:rPr lang="en-ID" sz="1600" b="0" i="0" dirty="0">
                <a:solidFill>
                  <a:srgbClr val="252525"/>
                </a:solidFill>
                <a:effectLst/>
                <a:latin typeface="Arial" panose="020B0604020202020204" pitchFamily="34" charset="0"/>
              </a:rPr>
              <a:t>. </a:t>
            </a:r>
          </a:p>
          <a:p>
            <a:pPr eaLnBrk="1" hangingPunct="1"/>
            <a:r>
              <a:rPr lang="en-ID" sz="1600" b="0" i="0" dirty="0" err="1">
                <a:solidFill>
                  <a:srgbClr val="252525"/>
                </a:solidFill>
                <a:effectLst/>
                <a:latin typeface="Arial" panose="020B0604020202020204" pitchFamily="34" charset="0"/>
              </a:rPr>
              <a:t>Pencegahan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intrusi</a:t>
            </a:r>
            <a:r>
              <a:rPr lang="en-ID" sz="1600" b="0" i="0" dirty="0">
                <a:solidFill>
                  <a:srgbClr val="252525"/>
                </a:solidFill>
                <a:effectLst/>
                <a:latin typeface="Arial" panose="020B0604020202020204" pitchFamily="34" charset="0"/>
              </a:rPr>
              <a:t> / </a:t>
            </a:r>
            <a:r>
              <a:rPr lang="en-ID" sz="1600" b="0" i="0" dirty="0" err="1">
                <a:solidFill>
                  <a:srgbClr val="252525"/>
                </a:solidFill>
                <a:effectLst/>
                <a:latin typeface="Arial" panose="020B0604020202020204" pitchFamily="34" charset="0"/>
              </a:rPr>
              <a:t>pemyusupkan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adalah</a:t>
            </a:r>
            <a:r>
              <a:rPr lang="en-ID" sz="1600" b="0" i="0" dirty="0">
                <a:solidFill>
                  <a:srgbClr val="252525"/>
                </a:solidFill>
                <a:effectLst/>
                <a:latin typeface="Arial" panose="020B0604020202020204" pitchFamily="34" charset="0"/>
              </a:rPr>
              <a:t> proses </a:t>
            </a:r>
            <a:r>
              <a:rPr lang="en-ID" sz="1600" b="0" i="0" dirty="0" err="1">
                <a:solidFill>
                  <a:srgbClr val="252525"/>
                </a:solidFill>
                <a:effectLst/>
                <a:latin typeface="Arial" panose="020B0604020202020204" pitchFamily="34" charset="0"/>
              </a:rPr>
              <a:t>melakukan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deteksi</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intrusi</a:t>
            </a:r>
            <a:r>
              <a:rPr lang="en-ID" sz="1600" b="0" i="0" dirty="0">
                <a:solidFill>
                  <a:srgbClr val="252525"/>
                </a:solidFill>
                <a:effectLst/>
                <a:latin typeface="Arial" panose="020B0604020202020204" pitchFamily="34" charset="0"/>
              </a:rPr>
              <a:t> dan </a:t>
            </a:r>
            <a:r>
              <a:rPr lang="en-ID" sz="1600" b="0" i="0" dirty="0" err="1">
                <a:solidFill>
                  <a:srgbClr val="252525"/>
                </a:solidFill>
                <a:effectLst/>
                <a:latin typeface="Arial" panose="020B0604020202020204" pitchFamily="34" charset="0"/>
              </a:rPr>
              <a:t>mencoba</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untuk</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menghentikan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insiden</a:t>
            </a:r>
            <a:r>
              <a:rPr lang="en-ID" sz="1600" b="0" i="0" dirty="0">
                <a:solidFill>
                  <a:srgbClr val="252525"/>
                </a:solidFill>
                <a:effectLst/>
                <a:latin typeface="Arial" panose="020B0604020202020204" pitchFamily="34" charset="0"/>
              </a:rPr>
              <a:t> yang </a:t>
            </a:r>
            <a:r>
              <a:rPr lang="en-ID" sz="1600" b="0" i="0" dirty="0" err="1">
                <a:solidFill>
                  <a:srgbClr val="252525"/>
                </a:solidFill>
                <a:effectLst/>
                <a:latin typeface="Arial" panose="020B0604020202020204" pitchFamily="34" charset="0"/>
              </a:rPr>
              <a:t>mungkin</a:t>
            </a:r>
            <a:r>
              <a:rPr lang="en-ID" sz="1600" b="0" i="0" dirty="0">
                <a:solidFill>
                  <a:srgbClr val="252525"/>
                </a:solidFill>
                <a:effectLst/>
                <a:latin typeface="Arial" panose="020B0604020202020204" pitchFamily="34" charset="0"/>
              </a:rPr>
              <a:t> </a:t>
            </a:r>
            <a:r>
              <a:rPr lang="en-ID" sz="1600" b="0" i="0" dirty="0" err="1">
                <a:solidFill>
                  <a:srgbClr val="252525"/>
                </a:solidFill>
                <a:effectLst/>
                <a:latin typeface="Arial" panose="020B0604020202020204" pitchFamily="34" charset="0"/>
              </a:rPr>
              <a:t>terdeteksi</a:t>
            </a:r>
            <a:r>
              <a:rPr lang="en-ID" sz="1600" b="0" i="0" dirty="0">
                <a:solidFill>
                  <a:srgbClr val="252525"/>
                </a:solidFill>
                <a:effectLst/>
                <a:latin typeface="Arial" panose="020B0604020202020204" pitchFamily="34" charset="0"/>
              </a:rPr>
              <a:t>.</a:t>
            </a:r>
            <a:endParaRPr lang="en-US" altLang="en-US" sz="2800" dirty="0">
              <a:ea typeface="ＭＳ Ｐゴシック" panose="020B0600070205080204" pitchFamily="34" charset="-128"/>
            </a:endParaRPr>
          </a:p>
        </p:txBody>
      </p:sp>
      <p:sp>
        <p:nvSpPr>
          <p:cNvPr id="8196" name="Slide Number Placeholder 5">
            <a:extLst>
              <a:ext uri="{FF2B5EF4-FFF2-40B4-BE49-F238E27FC236}">
                <a16:creationId xmlns:a16="http://schemas.microsoft.com/office/drawing/2014/main" id="{36ECFA82-74FB-47FF-B1CC-D3BCE1481B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1BF88FC8-9736-4B7B-9CD8-71A3BBA1F98D}" type="slidenum">
              <a:rPr lang="en-US" altLang="en-US" sz="1200">
                <a:latin typeface="Garamond" panose="02020404030301010803" pitchFamily="18" charset="0"/>
              </a:rPr>
              <a:pPr>
                <a:spcBef>
                  <a:spcPct val="0"/>
                </a:spcBef>
                <a:buClrTx/>
                <a:buSzTx/>
                <a:buFontTx/>
                <a:buNone/>
              </a:pPr>
              <a:t>5</a:t>
            </a:fld>
            <a:endParaRPr lang="en-US" altLang="en-US" sz="1200">
              <a:latin typeface="Garamond" panose="02020404030301010803" pitchFamily="18" charset="0"/>
            </a:endParaRPr>
          </a:p>
        </p:txBody>
      </p:sp>
      <p:pic>
        <p:nvPicPr>
          <p:cNvPr id="8200" name="Picture 8" descr="IDS in Security | What is Intrusion Detection System and Functions?">
            <a:extLst>
              <a:ext uri="{FF2B5EF4-FFF2-40B4-BE49-F238E27FC236}">
                <a16:creationId xmlns:a16="http://schemas.microsoft.com/office/drawing/2014/main" id="{EE00FC15-CE7B-4881-987E-4A5FEA92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7457609"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EDEBF9-FCFF-5A7A-0913-1C64F37E0377}"/>
                  </a:ext>
                </a:extLst>
              </p14:cNvPr>
              <p14:cNvContentPartPr/>
              <p14:nvPr/>
            </p14:nvContentPartPr>
            <p14:xfrm>
              <a:off x="924960" y="2068151"/>
              <a:ext cx="7537680" cy="123480"/>
            </p14:xfrm>
          </p:contentPart>
        </mc:Choice>
        <mc:Fallback xmlns="">
          <p:pic>
            <p:nvPicPr>
              <p:cNvPr id="4" name="Ink 3">
                <a:extLst>
                  <a:ext uri="{FF2B5EF4-FFF2-40B4-BE49-F238E27FC236}">
                    <a16:creationId xmlns:a16="http://schemas.microsoft.com/office/drawing/2014/main" id="{33EDEBF9-FCFF-5A7A-0913-1C64F37E0377}"/>
                  </a:ext>
                </a:extLst>
              </p:cNvPr>
              <p:cNvPicPr/>
              <p:nvPr/>
            </p:nvPicPr>
            <p:blipFill>
              <a:blip r:embed="rId4"/>
              <a:stretch>
                <a:fillRect/>
              </a:stretch>
            </p:blipFill>
            <p:spPr>
              <a:xfrm>
                <a:off x="916320" y="2059151"/>
                <a:ext cx="7555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216" name="Ink 8215">
                <a:extLst>
                  <a:ext uri="{FF2B5EF4-FFF2-40B4-BE49-F238E27FC236}">
                    <a16:creationId xmlns:a16="http://schemas.microsoft.com/office/drawing/2014/main" id="{96A970AE-34BB-C848-74B7-873529DBD55C}"/>
                  </a:ext>
                </a:extLst>
              </p14:cNvPr>
              <p14:cNvContentPartPr/>
              <p14:nvPr/>
            </p14:nvContentPartPr>
            <p14:xfrm>
              <a:off x="9107605" y="4651327"/>
              <a:ext cx="2375640" cy="190440"/>
            </p14:xfrm>
          </p:contentPart>
        </mc:Choice>
        <mc:Fallback xmlns="">
          <p:pic>
            <p:nvPicPr>
              <p:cNvPr id="8216" name="Ink 8215">
                <a:extLst>
                  <a:ext uri="{FF2B5EF4-FFF2-40B4-BE49-F238E27FC236}">
                    <a16:creationId xmlns:a16="http://schemas.microsoft.com/office/drawing/2014/main" id="{96A970AE-34BB-C848-74B7-873529DBD55C}"/>
                  </a:ext>
                </a:extLst>
              </p:cNvPr>
              <p:cNvPicPr/>
              <p:nvPr/>
            </p:nvPicPr>
            <p:blipFill>
              <a:blip r:embed="rId6"/>
              <a:stretch>
                <a:fillRect/>
              </a:stretch>
            </p:blipFill>
            <p:spPr>
              <a:xfrm>
                <a:off x="9098965" y="4642327"/>
                <a:ext cx="2393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244" name="Ink 8243">
                <a:extLst>
                  <a:ext uri="{FF2B5EF4-FFF2-40B4-BE49-F238E27FC236}">
                    <a16:creationId xmlns:a16="http://schemas.microsoft.com/office/drawing/2014/main" id="{E9AECD96-8AB1-71B0-A029-5B7E3B80E14A}"/>
                  </a:ext>
                </a:extLst>
              </p14:cNvPr>
              <p14:cNvContentPartPr/>
              <p14:nvPr/>
            </p14:nvContentPartPr>
            <p14:xfrm>
              <a:off x="1090045" y="2605807"/>
              <a:ext cx="2922120" cy="43560"/>
            </p14:xfrm>
          </p:contentPart>
        </mc:Choice>
        <mc:Fallback xmlns="">
          <p:pic>
            <p:nvPicPr>
              <p:cNvPr id="8244" name="Ink 8243">
                <a:extLst>
                  <a:ext uri="{FF2B5EF4-FFF2-40B4-BE49-F238E27FC236}">
                    <a16:creationId xmlns:a16="http://schemas.microsoft.com/office/drawing/2014/main" id="{E9AECD96-8AB1-71B0-A029-5B7E3B80E14A}"/>
                  </a:ext>
                </a:extLst>
              </p:cNvPr>
              <p:cNvPicPr/>
              <p:nvPr/>
            </p:nvPicPr>
            <p:blipFill>
              <a:blip r:embed="rId8"/>
              <a:stretch>
                <a:fillRect/>
              </a:stretch>
            </p:blipFill>
            <p:spPr>
              <a:xfrm>
                <a:off x="1081045" y="2597167"/>
                <a:ext cx="2939760" cy="61200"/>
              </a:xfrm>
              <a:prstGeom prst="rect">
                <a:avLst/>
              </a:prstGeom>
            </p:spPr>
          </p:pic>
        </mc:Fallback>
      </mc:AlternateContent>
      <p:grpSp>
        <p:nvGrpSpPr>
          <p:cNvPr id="8246" name="Group 8245">
            <a:extLst>
              <a:ext uri="{FF2B5EF4-FFF2-40B4-BE49-F238E27FC236}">
                <a16:creationId xmlns:a16="http://schemas.microsoft.com/office/drawing/2014/main" id="{A202CD3E-1F4B-EF9E-763C-CF41D64440A9}"/>
              </a:ext>
            </a:extLst>
          </p:cNvPr>
          <p:cNvGrpSpPr/>
          <p:nvPr/>
        </p:nvGrpSpPr>
        <p:grpSpPr>
          <a:xfrm>
            <a:off x="4931245" y="-75649"/>
            <a:ext cx="6953915" cy="6006416"/>
            <a:chOff x="4931245" y="-75649"/>
            <a:chExt cx="6953915" cy="6006416"/>
          </a:xfrm>
        </p:grpSpPr>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DBC21EAB-4AFE-F20F-1080-16D27C24C4CE}"/>
                    </a:ext>
                  </a:extLst>
                </p14:cNvPr>
                <p14:cNvContentPartPr/>
                <p14:nvPr/>
              </p14:nvContentPartPr>
              <p14:xfrm>
                <a:off x="5878200" y="1880231"/>
                <a:ext cx="20160" cy="2160"/>
              </p14:xfrm>
            </p:contentPart>
          </mc:Choice>
          <mc:Fallback xmlns="">
            <p:pic>
              <p:nvPicPr>
                <p:cNvPr id="2" name="Ink 1">
                  <a:extLst>
                    <a:ext uri="{FF2B5EF4-FFF2-40B4-BE49-F238E27FC236}">
                      <a16:creationId xmlns:a16="http://schemas.microsoft.com/office/drawing/2014/main" id="{DBC21EAB-4AFE-F20F-1080-16D27C24C4CE}"/>
                    </a:ext>
                  </a:extLst>
                </p:cNvPr>
                <p:cNvPicPr/>
                <p:nvPr/>
              </p:nvPicPr>
              <p:blipFill>
                <a:blip r:embed="rId10"/>
                <a:stretch>
                  <a:fillRect/>
                </a:stretch>
              </p:blipFill>
              <p:spPr>
                <a:xfrm>
                  <a:off x="5869560" y="1871231"/>
                  <a:ext cx="37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573B31F4-9F0C-4312-F071-98555645EF52}"/>
                    </a:ext>
                  </a:extLst>
                </p14:cNvPr>
                <p14:cNvContentPartPr/>
                <p14:nvPr/>
              </p14:nvContentPartPr>
              <p14:xfrm>
                <a:off x="6341520" y="1866911"/>
                <a:ext cx="2091600" cy="34200"/>
              </p14:xfrm>
            </p:contentPart>
          </mc:Choice>
          <mc:Fallback xmlns="">
            <p:pic>
              <p:nvPicPr>
                <p:cNvPr id="3" name="Ink 2">
                  <a:extLst>
                    <a:ext uri="{FF2B5EF4-FFF2-40B4-BE49-F238E27FC236}">
                      <a16:creationId xmlns:a16="http://schemas.microsoft.com/office/drawing/2014/main" id="{573B31F4-9F0C-4312-F071-98555645EF52}"/>
                    </a:ext>
                  </a:extLst>
                </p:cNvPr>
                <p:cNvPicPr/>
                <p:nvPr/>
              </p:nvPicPr>
              <p:blipFill>
                <a:blip r:embed="rId12"/>
                <a:stretch>
                  <a:fillRect/>
                </a:stretch>
              </p:blipFill>
              <p:spPr>
                <a:xfrm>
                  <a:off x="6332520" y="1858271"/>
                  <a:ext cx="2109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823C5501-8BD9-9DF5-DC7B-442D8FD13024}"/>
                    </a:ext>
                  </a:extLst>
                </p14:cNvPr>
                <p14:cNvContentPartPr/>
                <p14:nvPr/>
              </p14:nvContentPartPr>
              <p14:xfrm>
                <a:off x="5656440" y="538511"/>
                <a:ext cx="23760" cy="230760"/>
              </p14:xfrm>
            </p:contentPart>
          </mc:Choice>
          <mc:Fallback xmlns="">
            <p:pic>
              <p:nvPicPr>
                <p:cNvPr id="6" name="Ink 5">
                  <a:extLst>
                    <a:ext uri="{FF2B5EF4-FFF2-40B4-BE49-F238E27FC236}">
                      <a16:creationId xmlns:a16="http://schemas.microsoft.com/office/drawing/2014/main" id="{823C5501-8BD9-9DF5-DC7B-442D8FD13024}"/>
                    </a:ext>
                  </a:extLst>
                </p:cNvPr>
                <p:cNvPicPr/>
                <p:nvPr/>
              </p:nvPicPr>
              <p:blipFill>
                <a:blip r:embed="rId14"/>
                <a:stretch>
                  <a:fillRect/>
                </a:stretch>
              </p:blipFill>
              <p:spPr>
                <a:xfrm>
                  <a:off x="5647440" y="529871"/>
                  <a:ext cx="414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C23E242C-EC62-5431-A6EF-0EAB61EB7409}"/>
                    </a:ext>
                  </a:extLst>
                </p14:cNvPr>
                <p14:cNvContentPartPr/>
                <p14:nvPr/>
              </p14:nvContentPartPr>
              <p14:xfrm>
                <a:off x="5855160" y="461831"/>
                <a:ext cx="432720" cy="289800"/>
              </p14:xfrm>
            </p:contentPart>
          </mc:Choice>
          <mc:Fallback xmlns="">
            <p:pic>
              <p:nvPicPr>
                <p:cNvPr id="7" name="Ink 6">
                  <a:extLst>
                    <a:ext uri="{FF2B5EF4-FFF2-40B4-BE49-F238E27FC236}">
                      <a16:creationId xmlns:a16="http://schemas.microsoft.com/office/drawing/2014/main" id="{C23E242C-EC62-5431-A6EF-0EAB61EB7409}"/>
                    </a:ext>
                  </a:extLst>
                </p:cNvPr>
                <p:cNvPicPr/>
                <p:nvPr/>
              </p:nvPicPr>
              <p:blipFill>
                <a:blip r:embed="rId16"/>
                <a:stretch>
                  <a:fillRect/>
                </a:stretch>
              </p:blipFill>
              <p:spPr>
                <a:xfrm>
                  <a:off x="5846160" y="453191"/>
                  <a:ext cx="4503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A04FEFC1-11F4-E436-AA7C-3D897F38908B}"/>
                    </a:ext>
                  </a:extLst>
                </p14:cNvPr>
                <p14:cNvContentPartPr/>
                <p14:nvPr/>
              </p14:nvContentPartPr>
              <p14:xfrm>
                <a:off x="6354120" y="512591"/>
                <a:ext cx="245160" cy="208080"/>
              </p14:xfrm>
            </p:contentPart>
          </mc:Choice>
          <mc:Fallback xmlns="">
            <p:pic>
              <p:nvPicPr>
                <p:cNvPr id="8" name="Ink 7">
                  <a:extLst>
                    <a:ext uri="{FF2B5EF4-FFF2-40B4-BE49-F238E27FC236}">
                      <a16:creationId xmlns:a16="http://schemas.microsoft.com/office/drawing/2014/main" id="{A04FEFC1-11F4-E436-AA7C-3D897F38908B}"/>
                    </a:ext>
                  </a:extLst>
                </p:cNvPr>
                <p:cNvPicPr/>
                <p:nvPr/>
              </p:nvPicPr>
              <p:blipFill>
                <a:blip r:embed="rId18"/>
                <a:stretch>
                  <a:fillRect/>
                </a:stretch>
              </p:blipFill>
              <p:spPr>
                <a:xfrm>
                  <a:off x="6345120" y="503591"/>
                  <a:ext cx="262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003C9A0-6203-8473-0733-D1E24D9B57C4}"/>
                    </a:ext>
                  </a:extLst>
                </p14:cNvPr>
                <p14:cNvContentPartPr/>
                <p14:nvPr/>
              </p14:nvContentPartPr>
              <p14:xfrm>
                <a:off x="5808720" y="977351"/>
                <a:ext cx="73080" cy="276480"/>
              </p14:xfrm>
            </p:contentPart>
          </mc:Choice>
          <mc:Fallback xmlns="">
            <p:pic>
              <p:nvPicPr>
                <p:cNvPr id="14" name="Ink 13">
                  <a:extLst>
                    <a:ext uri="{FF2B5EF4-FFF2-40B4-BE49-F238E27FC236}">
                      <a16:creationId xmlns:a16="http://schemas.microsoft.com/office/drawing/2014/main" id="{C003C9A0-6203-8473-0733-D1E24D9B57C4}"/>
                    </a:ext>
                  </a:extLst>
                </p:cNvPr>
                <p:cNvPicPr/>
                <p:nvPr/>
              </p:nvPicPr>
              <p:blipFill>
                <a:blip r:embed="rId20"/>
                <a:stretch>
                  <a:fillRect/>
                </a:stretch>
              </p:blipFill>
              <p:spPr>
                <a:xfrm>
                  <a:off x="5800080" y="968711"/>
                  <a:ext cx="907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E7ED9CF-86C5-82AB-26C4-D988601B79A2}"/>
                    </a:ext>
                  </a:extLst>
                </p14:cNvPr>
                <p14:cNvContentPartPr/>
                <p14:nvPr/>
              </p14:nvContentPartPr>
              <p14:xfrm>
                <a:off x="6023640" y="1015151"/>
                <a:ext cx="277920" cy="256320"/>
              </p14:xfrm>
            </p:contentPart>
          </mc:Choice>
          <mc:Fallback xmlns="">
            <p:pic>
              <p:nvPicPr>
                <p:cNvPr id="15" name="Ink 14">
                  <a:extLst>
                    <a:ext uri="{FF2B5EF4-FFF2-40B4-BE49-F238E27FC236}">
                      <a16:creationId xmlns:a16="http://schemas.microsoft.com/office/drawing/2014/main" id="{5E7ED9CF-86C5-82AB-26C4-D988601B79A2}"/>
                    </a:ext>
                  </a:extLst>
                </p:cNvPr>
                <p:cNvPicPr/>
                <p:nvPr/>
              </p:nvPicPr>
              <p:blipFill>
                <a:blip r:embed="rId22"/>
                <a:stretch>
                  <a:fillRect/>
                </a:stretch>
              </p:blipFill>
              <p:spPr>
                <a:xfrm>
                  <a:off x="6015000" y="1006151"/>
                  <a:ext cx="295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093C50B-892B-B007-BD1B-A2C35A6AC43B}"/>
                    </a:ext>
                  </a:extLst>
                </p14:cNvPr>
                <p14:cNvContentPartPr/>
                <p14:nvPr/>
              </p14:nvContentPartPr>
              <p14:xfrm>
                <a:off x="6534480" y="1036031"/>
                <a:ext cx="245520" cy="152640"/>
              </p14:xfrm>
            </p:contentPart>
          </mc:Choice>
          <mc:Fallback xmlns="">
            <p:pic>
              <p:nvPicPr>
                <p:cNvPr id="16" name="Ink 15">
                  <a:extLst>
                    <a:ext uri="{FF2B5EF4-FFF2-40B4-BE49-F238E27FC236}">
                      <a16:creationId xmlns:a16="http://schemas.microsoft.com/office/drawing/2014/main" id="{9093C50B-892B-B007-BD1B-A2C35A6AC43B}"/>
                    </a:ext>
                  </a:extLst>
                </p:cNvPr>
                <p:cNvPicPr/>
                <p:nvPr/>
              </p:nvPicPr>
              <p:blipFill>
                <a:blip r:embed="rId24"/>
                <a:stretch>
                  <a:fillRect/>
                </a:stretch>
              </p:blipFill>
              <p:spPr>
                <a:xfrm>
                  <a:off x="6525840" y="1027031"/>
                  <a:ext cx="2631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3B123002-D2EA-7F32-ECBC-D25293401FC0}"/>
                    </a:ext>
                  </a:extLst>
                </p14:cNvPr>
                <p14:cNvContentPartPr/>
                <p14:nvPr/>
              </p14:nvContentPartPr>
              <p14:xfrm>
                <a:off x="7179600" y="398111"/>
                <a:ext cx="312120" cy="193680"/>
              </p14:xfrm>
            </p:contentPart>
          </mc:Choice>
          <mc:Fallback xmlns="">
            <p:pic>
              <p:nvPicPr>
                <p:cNvPr id="9" name="Ink 8">
                  <a:extLst>
                    <a:ext uri="{FF2B5EF4-FFF2-40B4-BE49-F238E27FC236}">
                      <a16:creationId xmlns:a16="http://schemas.microsoft.com/office/drawing/2014/main" id="{3B123002-D2EA-7F32-ECBC-D25293401FC0}"/>
                    </a:ext>
                  </a:extLst>
                </p:cNvPr>
                <p:cNvPicPr/>
                <p:nvPr/>
              </p:nvPicPr>
              <p:blipFill>
                <a:blip r:embed="rId26"/>
                <a:stretch>
                  <a:fillRect/>
                </a:stretch>
              </p:blipFill>
              <p:spPr>
                <a:xfrm>
                  <a:off x="7170600" y="389471"/>
                  <a:ext cx="329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Ink 9">
                  <a:extLst>
                    <a:ext uri="{FF2B5EF4-FFF2-40B4-BE49-F238E27FC236}">
                      <a16:creationId xmlns:a16="http://schemas.microsoft.com/office/drawing/2014/main" id="{A25D7836-2273-0E2C-7E47-9DB0BDF0622E}"/>
                    </a:ext>
                  </a:extLst>
                </p14:cNvPr>
                <p14:cNvContentPartPr/>
                <p14:nvPr/>
              </p14:nvContentPartPr>
              <p14:xfrm>
                <a:off x="7688280" y="409631"/>
                <a:ext cx="255240" cy="117720"/>
              </p14:xfrm>
            </p:contentPart>
          </mc:Choice>
          <mc:Fallback xmlns="">
            <p:pic>
              <p:nvPicPr>
                <p:cNvPr id="10" name="Ink 9">
                  <a:extLst>
                    <a:ext uri="{FF2B5EF4-FFF2-40B4-BE49-F238E27FC236}">
                      <a16:creationId xmlns:a16="http://schemas.microsoft.com/office/drawing/2014/main" id="{A25D7836-2273-0E2C-7E47-9DB0BDF0622E}"/>
                    </a:ext>
                  </a:extLst>
                </p:cNvPr>
                <p:cNvPicPr/>
                <p:nvPr/>
              </p:nvPicPr>
              <p:blipFill>
                <a:blip r:embed="rId28"/>
                <a:stretch>
                  <a:fillRect/>
                </a:stretch>
              </p:blipFill>
              <p:spPr>
                <a:xfrm>
                  <a:off x="7679280" y="400991"/>
                  <a:ext cx="272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a:extLst>
                    <a:ext uri="{FF2B5EF4-FFF2-40B4-BE49-F238E27FC236}">
                      <a16:creationId xmlns:a16="http://schemas.microsoft.com/office/drawing/2014/main" id="{9FDDEF2B-B446-4A92-4D29-4DA6079DB453}"/>
                    </a:ext>
                  </a:extLst>
                </p14:cNvPr>
                <p14:cNvContentPartPr/>
                <p14:nvPr/>
              </p14:nvContentPartPr>
              <p14:xfrm>
                <a:off x="8058720" y="324311"/>
                <a:ext cx="410760" cy="156960"/>
              </p14:xfrm>
            </p:contentPart>
          </mc:Choice>
          <mc:Fallback xmlns="">
            <p:pic>
              <p:nvPicPr>
                <p:cNvPr id="11" name="Ink 10">
                  <a:extLst>
                    <a:ext uri="{FF2B5EF4-FFF2-40B4-BE49-F238E27FC236}">
                      <a16:creationId xmlns:a16="http://schemas.microsoft.com/office/drawing/2014/main" id="{9FDDEF2B-B446-4A92-4D29-4DA6079DB453}"/>
                    </a:ext>
                  </a:extLst>
                </p:cNvPr>
                <p:cNvPicPr/>
                <p:nvPr/>
              </p:nvPicPr>
              <p:blipFill>
                <a:blip r:embed="rId30"/>
                <a:stretch>
                  <a:fillRect/>
                </a:stretch>
              </p:blipFill>
              <p:spPr>
                <a:xfrm>
                  <a:off x="8050080" y="315311"/>
                  <a:ext cx="428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a:extLst>
                    <a:ext uri="{FF2B5EF4-FFF2-40B4-BE49-F238E27FC236}">
                      <a16:creationId xmlns:a16="http://schemas.microsoft.com/office/drawing/2014/main" id="{C89EF44E-FB98-24A4-4769-EBD8EF62189E}"/>
                    </a:ext>
                  </a:extLst>
                </p14:cNvPr>
                <p14:cNvContentPartPr/>
                <p14:nvPr/>
              </p14:nvContentPartPr>
              <p14:xfrm>
                <a:off x="8495400" y="249791"/>
                <a:ext cx="394200" cy="145080"/>
              </p14:xfrm>
            </p:contentPart>
          </mc:Choice>
          <mc:Fallback xmlns="">
            <p:pic>
              <p:nvPicPr>
                <p:cNvPr id="12" name="Ink 11">
                  <a:extLst>
                    <a:ext uri="{FF2B5EF4-FFF2-40B4-BE49-F238E27FC236}">
                      <a16:creationId xmlns:a16="http://schemas.microsoft.com/office/drawing/2014/main" id="{C89EF44E-FB98-24A4-4769-EBD8EF62189E}"/>
                    </a:ext>
                  </a:extLst>
                </p:cNvPr>
                <p:cNvPicPr/>
                <p:nvPr/>
              </p:nvPicPr>
              <p:blipFill>
                <a:blip r:embed="rId32"/>
                <a:stretch>
                  <a:fillRect/>
                </a:stretch>
              </p:blipFill>
              <p:spPr>
                <a:xfrm>
                  <a:off x="8486760" y="240791"/>
                  <a:ext cx="411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Ink 12">
                  <a:extLst>
                    <a:ext uri="{FF2B5EF4-FFF2-40B4-BE49-F238E27FC236}">
                      <a16:creationId xmlns:a16="http://schemas.microsoft.com/office/drawing/2014/main" id="{35BE8E62-01FF-AC2E-5E12-346BA6A18EB5}"/>
                    </a:ext>
                  </a:extLst>
                </p14:cNvPr>
                <p14:cNvContentPartPr/>
                <p14:nvPr/>
              </p14:nvContentPartPr>
              <p14:xfrm>
                <a:off x="8912280" y="276071"/>
                <a:ext cx="179280" cy="247680"/>
              </p14:xfrm>
            </p:contentPart>
          </mc:Choice>
          <mc:Fallback xmlns="">
            <p:pic>
              <p:nvPicPr>
                <p:cNvPr id="13" name="Ink 12">
                  <a:extLst>
                    <a:ext uri="{FF2B5EF4-FFF2-40B4-BE49-F238E27FC236}">
                      <a16:creationId xmlns:a16="http://schemas.microsoft.com/office/drawing/2014/main" id="{35BE8E62-01FF-AC2E-5E12-346BA6A18EB5}"/>
                    </a:ext>
                  </a:extLst>
                </p:cNvPr>
                <p:cNvPicPr/>
                <p:nvPr/>
              </p:nvPicPr>
              <p:blipFill>
                <a:blip r:embed="rId34"/>
                <a:stretch>
                  <a:fillRect/>
                </a:stretch>
              </p:blipFill>
              <p:spPr>
                <a:xfrm>
                  <a:off x="8903640" y="267071"/>
                  <a:ext cx="19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033C771C-111E-E44C-D01F-BA8CF48B8665}"/>
                    </a:ext>
                  </a:extLst>
                </p14:cNvPr>
                <p14:cNvContentPartPr/>
                <p14:nvPr/>
              </p14:nvContentPartPr>
              <p14:xfrm>
                <a:off x="7714560" y="899591"/>
                <a:ext cx="268200" cy="217800"/>
              </p14:xfrm>
            </p:contentPart>
          </mc:Choice>
          <mc:Fallback xmlns="">
            <p:pic>
              <p:nvPicPr>
                <p:cNvPr id="17" name="Ink 16">
                  <a:extLst>
                    <a:ext uri="{FF2B5EF4-FFF2-40B4-BE49-F238E27FC236}">
                      <a16:creationId xmlns:a16="http://schemas.microsoft.com/office/drawing/2014/main" id="{033C771C-111E-E44C-D01F-BA8CF48B8665}"/>
                    </a:ext>
                  </a:extLst>
                </p:cNvPr>
                <p:cNvPicPr/>
                <p:nvPr/>
              </p:nvPicPr>
              <p:blipFill>
                <a:blip r:embed="rId36"/>
                <a:stretch>
                  <a:fillRect/>
                </a:stretch>
              </p:blipFill>
              <p:spPr>
                <a:xfrm>
                  <a:off x="7705920" y="890591"/>
                  <a:ext cx="2858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Ink 17">
                  <a:extLst>
                    <a:ext uri="{FF2B5EF4-FFF2-40B4-BE49-F238E27FC236}">
                      <a16:creationId xmlns:a16="http://schemas.microsoft.com/office/drawing/2014/main" id="{E7DD2040-DBEA-93FA-0B75-3FE8B0987AE7}"/>
                    </a:ext>
                  </a:extLst>
                </p14:cNvPr>
                <p14:cNvContentPartPr/>
                <p14:nvPr/>
              </p14:nvContentPartPr>
              <p14:xfrm>
                <a:off x="8214240" y="845951"/>
                <a:ext cx="546840" cy="204840"/>
              </p14:xfrm>
            </p:contentPart>
          </mc:Choice>
          <mc:Fallback xmlns="">
            <p:pic>
              <p:nvPicPr>
                <p:cNvPr id="18" name="Ink 17">
                  <a:extLst>
                    <a:ext uri="{FF2B5EF4-FFF2-40B4-BE49-F238E27FC236}">
                      <a16:creationId xmlns:a16="http://schemas.microsoft.com/office/drawing/2014/main" id="{E7DD2040-DBEA-93FA-0B75-3FE8B0987AE7}"/>
                    </a:ext>
                  </a:extLst>
                </p:cNvPr>
                <p:cNvPicPr/>
                <p:nvPr/>
              </p:nvPicPr>
              <p:blipFill>
                <a:blip r:embed="rId38"/>
                <a:stretch>
                  <a:fillRect/>
                </a:stretch>
              </p:blipFill>
              <p:spPr>
                <a:xfrm>
                  <a:off x="8205600" y="836951"/>
                  <a:ext cx="564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AEC709CE-1DEA-E63B-5ADC-8AC9B159F113}"/>
                    </a:ext>
                  </a:extLst>
                </p14:cNvPr>
                <p14:cNvContentPartPr/>
                <p14:nvPr/>
              </p14:nvContentPartPr>
              <p14:xfrm>
                <a:off x="8810040" y="651911"/>
                <a:ext cx="155880" cy="192240"/>
              </p14:xfrm>
            </p:contentPart>
          </mc:Choice>
          <mc:Fallback xmlns="">
            <p:pic>
              <p:nvPicPr>
                <p:cNvPr id="19" name="Ink 18">
                  <a:extLst>
                    <a:ext uri="{FF2B5EF4-FFF2-40B4-BE49-F238E27FC236}">
                      <a16:creationId xmlns:a16="http://schemas.microsoft.com/office/drawing/2014/main" id="{AEC709CE-1DEA-E63B-5ADC-8AC9B159F113}"/>
                    </a:ext>
                  </a:extLst>
                </p:cNvPr>
                <p:cNvPicPr/>
                <p:nvPr/>
              </p:nvPicPr>
              <p:blipFill>
                <a:blip r:embed="rId40"/>
                <a:stretch>
                  <a:fillRect/>
                </a:stretch>
              </p:blipFill>
              <p:spPr>
                <a:xfrm>
                  <a:off x="8801040" y="642911"/>
                  <a:ext cx="173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Ink 19">
                  <a:extLst>
                    <a:ext uri="{FF2B5EF4-FFF2-40B4-BE49-F238E27FC236}">
                      <a16:creationId xmlns:a16="http://schemas.microsoft.com/office/drawing/2014/main" id="{BF044D96-1F48-7A00-9B55-0913F93ED975}"/>
                    </a:ext>
                  </a:extLst>
                </p14:cNvPr>
                <p14:cNvContentPartPr/>
                <p14:nvPr/>
              </p14:nvContentPartPr>
              <p14:xfrm>
                <a:off x="9137280" y="682511"/>
                <a:ext cx="311400" cy="324360"/>
              </p14:xfrm>
            </p:contentPart>
          </mc:Choice>
          <mc:Fallback xmlns="">
            <p:pic>
              <p:nvPicPr>
                <p:cNvPr id="20" name="Ink 19">
                  <a:extLst>
                    <a:ext uri="{FF2B5EF4-FFF2-40B4-BE49-F238E27FC236}">
                      <a16:creationId xmlns:a16="http://schemas.microsoft.com/office/drawing/2014/main" id="{BF044D96-1F48-7A00-9B55-0913F93ED975}"/>
                    </a:ext>
                  </a:extLst>
                </p:cNvPr>
                <p:cNvPicPr/>
                <p:nvPr/>
              </p:nvPicPr>
              <p:blipFill>
                <a:blip r:embed="rId42"/>
                <a:stretch>
                  <a:fillRect/>
                </a:stretch>
              </p:blipFill>
              <p:spPr>
                <a:xfrm>
                  <a:off x="9128640" y="673871"/>
                  <a:ext cx="3290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Ink 20">
                  <a:extLst>
                    <a:ext uri="{FF2B5EF4-FFF2-40B4-BE49-F238E27FC236}">
                      <a16:creationId xmlns:a16="http://schemas.microsoft.com/office/drawing/2014/main" id="{A92E04CA-2CFB-D0F8-EFBC-499FD4205370}"/>
                    </a:ext>
                  </a:extLst>
                </p14:cNvPr>
                <p14:cNvContentPartPr/>
                <p14:nvPr/>
              </p14:nvContentPartPr>
              <p14:xfrm>
                <a:off x="9590880" y="737951"/>
                <a:ext cx="529920" cy="157320"/>
              </p14:xfrm>
            </p:contentPart>
          </mc:Choice>
          <mc:Fallback xmlns="">
            <p:pic>
              <p:nvPicPr>
                <p:cNvPr id="21" name="Ink 20">
                  <a:extLst>
                    <a:ext uri="{FF2B5EF4-FFF2-40B4-BE49-F238E27FC236}">
                      <a16:creationId xmlns:a16="http://schemas.microsoft.com/office/drawing/2014/main" id="{A92E04CA-2CFB-D0F8-EFBC-499FD4205370}"/>
                    </a:ext>
                  </a:extLst>
                </p:cNvPr>
                <p:cNvPicPr/>
                <p:nvPr/>
              </p:nvPicPr>
              <p:blipFill>
                <a:blip r:embed="rId44"/>
                <a:stretch>
                  <a:fillRect/>
                </a:stretch>
              </p:blipFill>
              <p:spPr>
                <a:xfrm>
                  <a:off x="9581880" y="728951"/>
                  <a:ext cx="5475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50A4FD57-44D8-5EFC-0288-071B94514412}"/>
                    </a:ext>
                  </a:extLst>
                </p14:cNvPr>
                <p14:cNvContentPartPr/>
                <p14:nvPr/>
              </p14:nvContentPartPr>
              <p14:xfrm>
                <a:off x="9395400" y="-75649"/>
                <a:ext cx="497160" cy="582480"/>
              </p14:xfrm>
            </p:contentPart>
          </mc:Choice>
          <mc:Fallback xmlns="">
            <p:pic>
              <p:nvPicPr>
                <p:cNvPr id="26" name="Ink 25">
                  <a:extLst>
                    <a:ext uri="{FF2B5EF4-FFF2-40B4-BE49-F238E27FC236}">
                      <a16:creationId xmlns:a16="http://schemas.microsoft.com/office/drawing/2014/main" id="{50A4FD57-44D8-5EFC-0288-071B94514412}"/>
                    </a:ext>
                  </a:extLst>
                </p:cNvPr>
                <p:cNvPicPr/>
                <p:nvPr/>
              </p:nvPicPr>
              <p:blipFill>
                <a:blip r:embed="rId46"/>
                <a:stretch>
                  <a:fillRect/>
                </a:stretch>
              </p:blipFill>
              <p:spPr>
                <a:xfrm>
                  <a:off x="9386400" y="-84649"/>
                  <a:ext cx="51480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E4749D23-2A0D-4EBC-961C-DC7AF709E861}"/>
                    </a:ext>
                  </a:extLst>
                </p14:cNvPr>
                <p14:cNvContentPartPr/>
                <p14:nvPr/>
              </p14:nvContentPartPr>
              <p14:xfrm>
                <a:off x="9987600" y="-6353"/>
                <a:ext cx="73440" cy="371160"/>
              </p14:xfrm>
            </p:contentPart>
          </mc:Choice>
          <mc:Fallback xmlns="">
            <p:pic>
              <p:nvPicPr>
                <p:cNvPr id="27" name="Ink 26">
                  <a:extLst>
                    <a:ext uri="{FF2B5EF4-FFF2-40B4-BE49-F238E27FC236}">
                      <a16:creationId xmlns:a16="http://schemas.microsoft.com/office/drawing/2014/main" id="{E4749D23-2A0D-4EBC-961C-DC7AF709E861}"/>
                    </a:ext>
                  </a:extLst>
                </p:cNvPr>
                <p:cNvPicPr/>
                <p:nvPr/>
              </p:nvPicPr>
              <p:blipFill>
                <a:blip r:embed="rId48"/>
                <a:stretch>
                  <a:fillRect/>
                </a:stretch>
              </p:blipFill>
              <p:spPr>
                <a:xfrm>
                  <a:off x="9978600" y="-15353"/>
                  <a:ext cx="910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DF0F26C1-4FBD-326D-6647-EBC37D319286}"/>
                    </a:ext>
                  </a:extLst>
                </p14:cNvPr>
                <p14:cNvContentPartPr/>
                <p14:nvPr/>
              </p14:nvContentPartPr>
              <p14:xfrm>
                <a:off x="10260120" y="-24353"/>
                <a:ext cx="385920" cy="345960"/>
              </p14:xfrm>
            </p:contentPart>
          </mc:Choice>
          <mc:Fallback xmlns="">
            <p:pic>
              <p:nvPicPr>
                <p:cNvPr id="28" name="Ink 27">
                  <a:extLst>
                    <a:ext uri="{FF2B5EF4-FFF2-40B4-BE49-F238E27FC236}">
                      <a16:creationId xmlns:a16="http://schemas.microsoft.com/office/drawing/2014/main" id="{DF0F26C1-4FBD-326D-6647-EBC37D319286}"/>
                    </a:ext>
                  </a:extLst>
                </p:cNvPr>
                <p:cNvPicPr/>
                <p:nvPr/>
              </p:nvPicPr>
              <p:blipFill>
                <a:blip r:embed="rId50"/>
                <a:stretch>
                  <a:fillRect/>
                </a:stretch>
              </p:blipFill>
              <p:spPr>
                <a:xfrm>
                  <a:off x="10251480" y="-33353"/>
                  <a:ext cx="4035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01B227DF-B0CC-B1EB-71CE-719E191BBBEE}"/>
                    </a:ext>
                  </a:extLst>
                </p14:cNvPr>
                <p14:cNvContentPartPr/>
                <p14:nvPr/>
              </p14:nvContentPartPr>
              <p14:xfrm>
                <a:off x="10765920" y="-11753"/>
                <a:ext cx="272880" cy="242640"/>
              </p14:xfrm>
            </p:contentPart>
          </mc:Choice>
          <mc:Fallback xmlns="">
            <p:pic>
              <p:nvPicPr>
                <p:cNvPr id="29" name="Ink 28">
                  <a:extLst>
                    <a:ext uri="{FF2B5EF4-FFF2-40B4-BE49-F238E27FC236}">
                      <a16:creationId xmlns:a16="http://schemas.microsoft.com/office/drawing/2014/main" id="{01B227DF-B0CC-B1EB-71CE-719E191BBBEE}"/>
                    </a:ext>
                  </a:extLst>
                </p:cNvPr>
                <p:cNvPicPr/>
                <p:nvPr/>
              </p:nvPicPr>
              <p:blipFill>
                <a:blip r:embed="rId52"/>
                <a:stretch>
                  <a:fillRect/>
                </a:stretch>
              </p:blipFill>
              <p:spPr>
                <a:xfrm>
                  <a:off x="10757280" y="-20393"/>
                  <a:ext cx="2905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13AF408F-7114-F4A6-FAC6-4E7925FF36D8}"/>
                    </a:ext>
                  </a:extLst>
                </p14:cNvPr>
                <p14:cNvContentPartPr/>
                <p14:nvPr/>
              </p14:nvContentPartPr>
              <p14:xfrm>
                <a:off x="10997040" y="-43793"/>
                <a:ext cx="270360" cy="257040"/>
              </p14:xfrm>
            </p:contentPart>
          </mc:Choice>
          <mc:Fallback xmlns="">
            <p:pic>
              <p:nvPicPr>
                <p:cNvPr id="30" name="Ink 29">
                  <a:extLst>
                    <a:ext uri="{FF2B5EF4-FFF2-40B4-BE49-F238E27FC236}">
                      <a16:creationId xmlns:a16="http://schemas.microsoft.com/office/drawing/2014/main" id="{13AF408F-7114-F4A6-FAC6-4E7925FF36D8}"/>
                    </a:ext>
                  </a:extLst>
                </p:cNvPr>
                <p:cNvPicPr/>
                <p:nvPr/>
              </p:nvPicPr>
              <p:blipFill>
                <a:blip r:embed="rId54"/>
                <a:stretch>
                  <a:fillRect/>
                </a:stretch>
              </p:blipFill>
              <p:spPr>
                <a:xfrm>
                  <a:off x="10988040" y="-52793"/>
                  <a:ext cx="288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EFBF876A-E7A9-7498-C08A-9618DE0421BB}"/>
                    </a:ext>
                  </a:extLst>
                </p14:cNvPr>
                <p14:cNvContentPartPr/>
                <p14:nvPr/>
              </p14:nvContentPartPr>
              <p14:xfrm>
                <a:off x="10262280" y="361567"/>
                <a:ext cx="459000" cy="489960"/>
              </p14:xfrm>
            </p:contentPart>
          </mc:Choice>
          <mc:Fallback xmlns="">
            <p:pic>
              <p:nvPicPr>
                <p:cNvPr id="32" name="Ink 31">
                  <a:extLst>
                    <a:ext uri="{FF2B5EF4-FFF2-40B4-BE49-F238E27FC236}">
                      <a16:creationId xmlns:a16="http://schemas.microsoft.com/office/drawing/2014/main" id="{EFBF876A-E7A9-7498-C08A-9618DE0421BB}"/>
                    </a:ext>
                  </a:extLst>
                </p:cNvPr>
                <p:cNvPicPr/>
                <p:nvPr/>
              </p:nvPicPr>
              <p:blipFill>
                <a:blip r:embed="rId56"/>
                <a:stretch>
                  <a:fillRect/>
                </a:stretch>
              </p:blipFill>
              <p:spPr>
                <a:xfrm>
                  <a:off x="10253640" y="352927"/>
                  <a:ext cx="47664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2E301D07-A618-A4A2-0D93-F826BC05FDE0}"/>
                    </a:ext>
                  </a:extLst>
                </p14:cNvPr>
                <p14:cNvContentPartPr/>
                <p14:nvPr/>
              </p14:nvContentPartPr>
              <p14:xfrm>
                <a:off x="10553520" y="283447"/>
                <a:ext cx="383760" cy="134640"/>
              </p14:xfrm>
            </p:contentPart>
          </mc:Choice>
          <mc:Fallback xmlns="">
            <p:pic>
              <p:nvPicPr>
                <p:cNvPr id="33" name="Ink 32">
                  <a:extLst>
                    <a:ext uri="{FF2B5EF4-FFF2-40B4-BE49-F238E27FC236}">
                      <a16:creationId xmlns:a16="http://schemas.microsoft.com/office/drawing/2014/main" id="{2E301D07-A618-A4A2-0D93-F826BC05FDE0}"/>
                    </a:ext>
                  </a:extLst>
                </p:cNvPr>
                <p:cNvPicPr/>
                <p:nvPr/>
              </p:nvPicPr>
              <p:blipFill>
                <a:blip r:embed="rId58"/>
                <a:stretch>
                  <a:fillRect/>
                </a:stretch>
              </p:blipFill>
              <p:spPr>
                <a:xfrm>
                  <a:off x="10544520" y="274447"/>
                  <a:ext cx="401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418CA8FB-CCEB-A53B-1EA7-966C7970CCC8}"/>
                    </a:ext>
                  </a:extLst>
                </p14:cNvPr>
                <p14:cNvContentPartPr/>
                <p14:nvPr/>
              </p14:nvContentPartPr>
              <p14:xfrm>
                <a:off x="11218800" y="417367"/>
                <a:ext cx="208800" cy="45000"/>
              </p14:xfrm>
            </p:contentPart>
          </mc:Choice>
          <mc:Fallback xmlns="">
            <p:pic>
              <p:nvPicPr>
                <p:cNvPr id="34" name="Ink 33">
                  <a:extLst>
                    <a:ext uri="{FF2B5EF4-FFF2-40B4-BE49-F238E27FC236}">
                      <a16:creationId xmlns:a16="http://schemas.microsoft.com/office/drawing/2014/main" id="{418CA8FB-CCEB-A53B-1EA7-966C7970CCC8}"/>
                    </a:ext>
                  </a:extLst>
                </p:cNvPr>
                <p:cNvPicPr/>
                <p:nvPr/>
              </p:nvPicPr>
              <p:blipFill>
                <a:blip r:embed="rId60"/>
                <a:stretch>
                  <a:fillRect/>
                </a:stretch>
              </p:blipFill>
              <p:spPr>
                <a:xfrm>
                  <a:off x="11209800" y="408727"/>
                  <a:ext cx="226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041BC267-EEB5-4E22-A448-10B1A4D528B4}"/>
                    </a:ext>
                  </a:extLst>
                </p14:cNvPr>
                <p14:cNvContentPartPr/>
                <p14:nvPr/>
              </p14:nvContentPartPr>
              <p14:xfrm>
                <a:off x="10199280" y="753967"/>
                <a:ext cx="176760" cy="169920"/>
              </p14:xfrm>
            </p:contentPart>
          </mc:Choice>
          <mc:Fallback xmlns="">
            <p:pic>
              <p:nvPicPr>
                <p:cNvPr id="35" name="Ink 34">
                  <a:extLst>
                    <a:ext uri="{FF2B5EF4-FFF2-40B4-BE49-F238E27FC236}">
                      <a16:creationId xmlns:a16="http://schemas.microsoft.com/office/drawing/2014/main" id="{041BC267-EEB5-4E22-A448-10B1A4D528B4}"/>
                    </a:ext>
                  </a:extLst>
                </p:cNvPr>
                <p:cNvPicPr/>
                <p:nvPr/>
              </p:nvPicPr>
              <p:blipFill>
                <a:blip r:embed="rId62"/>
                <a:stretch>
                  <a:fillRect/>
                </a:stretch>
              </p:blipFill>
              <p:spPr>
                <a:xfrm>
                  <a:off x="10190640" y="744967"/>
                  <a:ext cx="194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529A1BE6-E1E5-D77A-9058-A16FA8393851}"/>
                    </a:ext>
                  </a:extLst>
                </p14:cNvPr>
                <p14:cNvContentPartPr/>
                <p14:nvPr/>
              </p14:nvContentPartPr>
              <p14:xfrm>
                <a:off x="10311960" y="750727"/>
                <a:ext cx="235440" cy="138240"/>
              </p14:xfrm>
            </p:contentPart>
          </mc:Choice>
          <mc:Fallback xmlns="">
            <p:pic>
              <p:nvPicPr>
                <p:cNvPr id="36" name="Ink 35">
                  <a:extLst>
                    <a:ext uri="{FF2B5EF4-FFF2-40B4-BE49-F238E27FC236}">
                      <a16:creationId xmlns:a16="http://schemas.microsoft.com/office/drawing/2014/main" id="{529A1BE6-E1E5-D77A-9058-A16FA8393851}"/>
                    </a:ext>
                  </a:extLst>
                </p:cNvPr>
                <p:cNvPicPr/>
                <p:nvPr/>
              </p:nvPicPr>
              <p:blipFill>
                <a:blip r:embed="rId64"/>
                <a:stretch>
                  <a:fillRect/>
                </a:stretch>
              </p:blipFill>
              <p:spPr>
                <a:xfrm>
                  <a:off x="10303320" y="741727"/>
                  <a:ext cx="253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4E73152A-DECE-4D4C-5AFB-650FD07E8EB3}"/>
                    </a:ext>
                  </a:extLst>
                </p14:cNvPr>
                <p14:cNvContentPartPr/>
                <p14:nvPr/>
              </p14:nvContentPartPr>
              <p14:xfrm>
                <a:off x="7026600" y="2900287"/>
                <a:ext cx="69840" cy="370800"/>
              </p14:xfrm>
            </p:contentPart>
          </mc:Choice>
          <mc:Fallback xmlns="">
            <p:pic>
              <p:nvPicPr>
                <p:cNvPr id="38" name="Ink 37">
                  <a:extLst>
                    <a:ext uri="{FF2B5EF4-FFF2-40B4-BE49-F238E27FC236}">
                      <a16:creationId xmlns:a16="http://schemas.microsoft.com/office/drawing/2014/main" id="{4E73152A-DECE-4D4C-5AFB-650FD07E8EB3}"/>
                    </a:ext>
                  </a:extLst>
                </p:cNvPr>
                <p:cNvPicPr/>
                <p:nvPr/>
              </p:nvPicPr>
              <p:blipFill>
                <a:blip r:embed="rId66"/>
                <a:stretch>
                  <a:fillRect/>
                </a:stretch>
              </p:blipFill>
              <p:spPr>
                <a:xfrm>
                  <a:off x="7017600" y="2891287"/>
                  <a:ext cx="874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97028598-F63F-DC1F-C90B-7DB87B9EB1EB}"/>
                    </a:ext>
                  </a:extLst>
                </p14:cNvPr>
                <p14:cNvContentPartPr/>
                <p14:nvPr/>
              </p14:nvContentPartPr>
              <p14:xfrm>
                <a:off x="7369680" y="2924767"/>
                <a:ext cx="272880" cy="306000"/>
              </p14:xfrm>
            </p:contentPart>
          </mc:Choice>
          <mc:Fallback xmlns="">
            <p:pic>
              <p:nvPicPr>
                <p:cNvPr id="39" name="Ink 38">
                  <a:extLst>
                    <a:ext uri="{FF2B5EF4-FFF2-40B4-BE49-F238E27FC236}">
                      <a16:creationId xmlns:a16="http://schemas.microsoft.com/office/drawing/2014/main" id="{97028598-F63F-DC1F-C90B-7DB87B9EB1EB}"/>
                    </a:ext>
                  </a:extLst>
                </p:cNvPr>
                <p:cNvPicPr/>
                <p:nvPr/>
              </p:nvPicPr>
              <p:blipFill>
                <a:blip r:embed="rId68"/>
                <a:stretch>
                  <a:fillRect/>
                </a:stretch>
              </p:blipFill>
              <p:spPr>
                <a:xfrm>
                  <a:off x="7361040" y="2916127"/>
                  <a:ext cx="2905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AD4D5837-EB0F-E2BE-07A5-1B58CE7397F1}"/>
                    </a:ext>
                  </a:extLst>
                </p14:cNvPr>
                <p14:cNvContentPartPr/>
                <p14:nvPr/>
              </p14:nvContentPartPr>
              <p14:xfrm>
                <a:off x="7787640" y="2833687"/>
                <a:ext cx="223920" cy="349920"/>
              </p14:xfrm>
            </p:contentPart>
          </mc:Choice>
          <mc:Fallback xmlns="">
            <p:pic>
              <p:nvPicPr>
                <p:cNvPr id="40" name="Ink 39">
                  <a:extLst>
                    <a:ext uri="{FF2B5EF4-FFF2-40B4-BE49-F238E27FC236}">
                      <a16:creationId xmlns:a16="http://schemas.microsoft.com/office/drawing/2014/main" id="{AD4D5837-EB0F-E2BE-07A5-1B58CE7397F1}"/>
                    </a:ext>
                  </a:extLst>
                </p:cNvPr>
                <p:cNvPicPr/>
                <p:nvPr/>
              </p:nvPicPr>
              <p:blipFill>
                <a:blip r:embed="rId70"/>
                <a:stretch>
                  <a:fillRect/>
                </a:stretch>
              </p:blipFill>
              <p:spPr>
                <a:xfrm>
                  <a:off x="7779000" y="2824687"/>
                  <a:ext cx="2415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99D4DB7F-AE76-8C87-7DFB-5E13AE584D00}"/>
                    </a:ext>
                  </a:extLst>
                </p14:cNvPr>
                <p14:cNvContentPartPr/>
                <p14:nvPr/>
              </p14:nvContentPartPr>
              <p14:xfrm>
                <a:off x="8218560" y="2839807"/>
                <a:ext cx="230400" cy="290880"/>
              </p14:xfrm>
            </p:contentPart>
          </mc:Choice>
          <mc:Fallback xmlns="">
            <p:pic>
              <p:nvPicPr>
                <p:cNvPr id="41" name="Ink 40">
                  <a:extLst>
                    <a:ext uri="{FF2B5EF4-FFF2-40B4-BE49-F238E27FC236}">
                      <a16:creationId xmlns:a16="http://schemas.microsoft.com/office/drawing/2014/main" id="{99D4DB7F-AE76-8C87-7DFB-5E13AE584D00}"/>
                    </a:ext>
                  </a:extLst>
                </p:cNvPr>
                <p:cNvPicPr/>
                <p:nvPr/>
              </p:nvPicPr>
              <p:blipFill>
                <a:blip r:embed="rId72"/>
                <a:stretch>
                  <a:fillRect/>
                </a:stretch>
              </p:blipFill>
              <p:spPr>
                <a:xfrm>
                  <a:off x="8209560" y="2830807"/>
                  <a:ext cx="2480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8BEBF158-1771-E5F1-9084-66B4C52A6C9A}"/>
                    </a:ext>
                  </a:extLst>
                </p14:cNvPr>
                <p14:cNvContentPartPr/>
                <p14:nvPr/>
              </p14:nvContentPartPr>
              <p14:xfrm>
                <a:off x="8574960" y="2916847"/>
                <a:ext cx="99720" cy="15480"/>
              </p14:xfrm>
            </p:contentPart>
          </mc:Choice>
          <mc:Fallback xmlns="">
            <p:pic>
              <p:nvPicPr>
                <p:cNvPr id="43" name="Ink 42">
                  <a:extLst>
                    <a:ext uri="{FF2B5EF4-FFF2-40B4-BE49-F238E27FC236}">
                      <a16:creationId xmlns:a16="http://schemas.microsoft.com/office/drawing/2014/main" id="{8BEBF158-1771-E5F1-9084-66B4C52A6C9A}"/>
                    </a:ext>
                  </a:extLst>
                </p:cNvPr>
                <p:cNvPicPr/>
                <p:nvPr/>
              </p:nvPicPr>
              <p:blipFill>
                <a:blip r:embed="rId74"/>
                <a:stretch>
                  <a:fillRect/>
                </a:stretch>
              </p:blipFill>
              <p:spPr>
                <a:xfrm>
                  <a:off x="8565960" y="2908207"/>
                  <a:ext cx="117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848EB1FA-96DE-C9DC-A30C-25BB5EE21DF8}"/>
                    </a:ext>
                  </a:extLst>
                </p14:cNvPr>
                <p14:cNvContentPartPr/>
                <p14:nvPr/>
              </p14:nvContentPartPr>
              <p14:xfrm>
                <a:off x="8591880" y="2723527"/>
                <a:ext cx="195120" cy="433080"/>
              </p14:xfrm>
            </p:contentPart>
          </mc:Choice>
          <mc:Fallback xmlns="">
            <p:pic>
              <p:nvPicPr>
                <p:cNvPr id="44" name="Ink 43">
                  <a:extLst>
                    <a:ext uri="{FF2B5EF4-FFF2-40B4-BE49-F238E27FC236}">
                      <a16:creationId xmlns:a16="http://schemas.microsoft.com/office/drawing/2014/main" id="{848EB1FA-96DE-C9DC-A30C-25BB5EE21DF8}"/>
                    </a:ext>
                  </a:extLst>
                </p:cNvPr>
                <p:cNvPicPr/>
                <p:nvPr/>
              </p:nvPicPr>
              <p:blipFill>
                <a:blip r:embed="rId76"/>
                <a:stretch>
                  <a:fillRect/>
                </a:stretch>
              </p:blipFill>
              <p:spPr>
                <a:xfrm>
                  <a:off x="8582880" y="2714527"/>
                  <a:ext cx="21276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39341D38-EEEC-762B-F44E-0445C0FD0616}"/>
                    </a:ext>
                  </a:extLst>
                </p14:cNvPr>
                <p14:cNvContentPartPr/>
                <p14:nvPr/>
              </p14:nvContentPartPr>
              <p14:xfrm>
                <a:off x="8763960" y="2894527"/>
                <a:ext cx="199080" cy="156240"/>
              </p14:xfrm>
            </p:contentPart>
          </mc:Choice>
          <mc:Fallback xmlns="">
            <p:pic>
              <p:nvPicPr>
                <p:cNvPr id="45" name="Ink 44">
                  <a:extLst>
                    <a:ext uri="{FF2B5EF4-FFF2-40B4-BE49-F238E27FC236}">
                      <a16:creationId xmlns:a16="http://schemas.microsoft.com/office/drawing/2014/main" id="{39341D38-EEEC-762B-F44E-0445C0FD0616}"/>
                    </a:ext>
                  </a:extLst>
                </p:cNvPr>
                <p:cNvPicPr/>
                <p:nvPr/>
              </p:nvPicPr>
              <p:blipFill>
                <a:blip r:embed="rId78"/>
                <a:stretch>
                  <a:fillRect/>
                </a:stretch>
              </p:blipFill>
              <p:spPr>
                <a:xfrm>
                  <a:off x="8754960" y="2885527"/>
                  <a:ext cx="216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E32EDC39-565F-4577-EE98-CD6636C69344}"/>
                    </a:ext>
                  </a:extLst>
                </p14:cNvPr>
                <p14:cNvContentPartPr/>
                <p14:nvPr/>
              </p14:nvContentPartPr>
              <p14:xfrm>
                <a:off x="9082560" y="2879767"/>
                <a:ext cx="293400" cy="97560"/>
              </p14:xfrm>
            </p:contentPart>
          </mc:Choice>
          <mc:Fallback xmlns="">
            <p:pic>
              <p:nvPicPr>
                <p:cNvPr id="46" name="Ink 45">
                  <a:extLst>
                    <a:ext uri="{FF2B5EF4-FFF2-40B4-BE49-F238E27FC236}">
                      <a16:creationId xmlns:a16="http://schemas.microsoft.com/office/drawing/2014/main" id="{E32EDC39-565F-4577-EE98-CD6636C69344}"/>
                    </a:ext>
                  </a:extLst>
                </p:cNvPr>
                <p:cNvPicPr/>
                <p:nvPr/>
              </p:nvPicPr>
              <p:blipFill>
                <a:blip r:embed="rId80"/>
                <a:stretch>
                  <a:fillRect/>
                </a:stretch>
              </p:blipFill>
              <p:spPr>
                <a:xfrm>
                  <a:off x="9073560" y="2870767"/>
                  <a:ext cx="3110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7175CCA2-20BA-9A0B-4C82-A6B0E9036F97}"/>
                    </a:ext>
                  </a:extLst>
                </p14:cNvPr>
                <p14:cNvContentPartPr/>
                <p14:nvPr/>
              </p14:nvContentPartPr>
              <p14:xfrm>
                <a:off x="9322680" y="2649007"/>
                <a:ext cx="414000" cy="214560"/>
              </p14:xfrm>
            </p:contentPart>
          </mc:Choice>
          <mc:Fallback xmlns="">
            <p:pic>
              <p:nvPicPr>
                <p:cNvPr id="47" name="Ink 46">
                  <a:extLst>
                    <a:ext uri="{FF2B5EF4-FFF2-40B4-BE49-F238E27FC236}">
                      <a16:creationId xmlns:a16="http://schemas.microsoft.com/office/drawing/2014/main" id="{7175CCA2-20BA-9A0B-4C82-A6B0E9036F97}"/>
                    </a:ext>
                  </a:extLst>
                </p:cNvPr>
                <p:cNvPicPr/>
                <p:nvPr/>
              </p:nvPicPr>
              <p:blipFill>
                <a:blip r:embed="rId82"/>
                <a:stretch>
                  <a:fillRect/>
                </a:stretch>
              </p:blipFill>
              <p:spPr>
                <a:xfrm>
                  <a:off x="9314040" y="2640007"/>
                  <a:ext cx="431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A6DAD585-AB24-8F7E-CB2E-161A966F97EA}"/>
                    </a:ext>
                  </a:extLst>
                </p14:cNvPr>
                <p14:cNvContentPartPr/>
                <p14:nvPr/>
              </p14:nvContentPartPr>
              <p14:xfrm>
                <a:off x="9858720" y="2693647"/>
                <a:ext cx="298080" cy="141840"/>
              </p14:xfrm>
            </p:contentPart>
          </mc:Choice>
          <mc:Fallback xmlns="">
            <p:pic>
              <p:nvPicPr>
                <p:cNvPr id="48" name="Ink 47">
                  <a:extLst>
                    <a:ext uri="{FF2B5EF4-FFF2-40B4-BE49-F238E27FC236}">
                      <a16:creationId xmlns:a16="http://schemas.microsoft.com/office/drawing/2014/main" id="{A6DAD585-AB24-8F7E-CB2E-161A966F97EA}"/>
                    </a:ext>
                  </a:extLst>
                </p:cNvPr>
                <p:cNvPicPr/>
                <p:nvPr/>
              </p:nvPicPr>
              <p:blipFill>
                <a:blip r:embed="rId84"/>
                <a:stretch>
                  <a:fillRect/>
                </a:stretch>
              </p:blipFill>
              <p:spPr>
                <a:xfrm>
                  <a:off x="9850080" y="2684647"/>
                  <a:ext cx="315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560E2730-068E-321B-FFA6-E15B55EDA2FC}"/>
                    </a:ext>
                  </a:extLst>
                </p14:cNvPr>
                <p14:cNvContentPartPr/>
                <p14:nvPr/>
              </p14:nvContentPartPr>
              <p14:xfrm>
                <a:off x="10180920" y="2719567"/>
                <a:ext cx="422640" cy="151560"/>
              </p14:xfrm>
            </p:contentPart>
          </mc:Choice>
          <mc:Fallback xmlns="">
            <p:pic>
              <p:nvPicPr>
                <p:cNvPr id="49" name="Ink 48">
                  <a:extLst>
                    <a:ext uri="{FF2B5EF4-FFF2-40B4-BE49-F238E27FC236}">
                      <a16:creationId xmlns:a16="http://schemas.microsoft.com/office/drawing/2014/main" id="{560E2730-068E-321B-FFA6-E15B55EDA2FC}"/>
                    </a:ext>
                  </a:extLst>
                </p:cNvPr>
                <p:cNvPicPr/>
                <p:nvPr/>
              </p:nvPicPr>
              <p:blipFill>
                <a:blip r:embed="rId86"/>
                <a:stretch>
                  <a:fillRect/>
                </a:stretch>
              </p:blipFill>
              <p:spPr>
                <a:xfrm>
                  <a:off x="10171920" y="2710567"/>
                  <a:ext cx="440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62B0BB93-41D2-4F99-2852-98092CE88073}"/>
                    </a:ext>
                  </a:extLst>
                </p14:cNvPr>
                <p14:cNvContentPartPr/>
                <p14:nvPr/>
              </p14:nvContentPartPr>
              <p14:xfrm>
                <a:off x="10480080" y="2451727"/>
                <a:ext cx="510840" cy="471240"/>
              </p14:xfrm>
            </p:contentPart>
          </mc:Choice>
          <mc:Fallback xmlns="">
            <p:pic>
              <p:nvPicPr>
                <p:cNvPr id="50" name="Ink 49">
                  <a:extLst>
                    <a:ext uri="{FF2B5EF4-FFF2-40B4-BE49-F238E27FC236}">
                      <a16:creationId xmlns:a16="http://schemas.microsoft.com/office/drawing/2014/main" id="{62B0BB93-41D2-4F99-2852-98092CE88073}"/>
                    </a:ext>
                  </a:extLst>
                </p:cNvPr>
                <p:cNvPicPr/>
                <p:nvPr/>
              </p:nvPicPr>
              <p:blipFill>
                <a:blip r:embed="rId88"/>
                <a:stretch>
                  <a:fillRect/>
                </a:stretch>
              </p:blipFill>
              <p:spPr>
                <a:xfrm>
                  <a:off x="10471080" y="2442727"/>
                  <a:ext cx="5284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Ink 51">
                  <a:extLst>
                    <a:ext uri="{FF2B5EF4-FFF2-40B4-BE49-F238E27FC236}">
                      <a16:creationId xmlns:a16="http://schemas.microsoft.com/office/drawing/2014/main" id="{C7B8738E-FA38-DEDE-DDE9-5D50500EAF97}"/>
                    </a:ext>
                  </a:extLst>
                </p14:cNvPr>
                <p14:cNvContentPartPr/>
                <p14:nvPr/>
              </p14:nvContentPartPr>
              <p14:xfrm>
                <a:off x="7174560" y="3414727"/>
                <a:ext cx="264960" cy="268560"/>
              </p14:xfrm>
            </p:contentPart>
          </mc:Choice>
          <mc:Fallback xmlns="">
            <p:pic>
              <p:nvPicPr>
                <p:cNvPr id="52" name="Ink 51">
                  <a:extLst>
                    <a:ext uri="{FF2B5EF4-FFF2-40B4-BE49-F238E27FC236}">
                      <a16:creationId xmlns:a16="http://schemas.microsoft.com/office/drawing/2014/main" id="{C7B8738E-FA38-DEDE-DDE9-5D50500EAF97}"/>
                    </a:ext>
                  </a:extLst>
                </p:cNvPr>
                <p:cNvPicPr/>
                <p:nvPr/>
              </p:nvPicPr>
              <p:blipFill>
                <a:blip r:embed="rId90"/>
                <a:stretch>
                  <a:fillRect/>
                </a:stretch>
              </p:blipFill>
              <p:spPr>
                <a:xfrm>
                  <a:off x="7165560" y="3406087"/>
                  <a:ext cx="282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1204428D-200B-CED4-A7AE-B550F3FE5ED3}"/>
                    </a:ext>
                  </a:extLst>
                </p14:cNvPr>
                <p14:cNvContentPartPr/>
                <p14:nvPr/>
              </p14:nvContentPartPr>
              <p14:xfrm>
                <a:off x="7473000" y="3384127"/>
                <a:ext cx="552960" cy="186480"/>
              </p14:xfrm>
            </p:contentPart>
          </mc:Choice>
          <mc:Fallback xmlns="">
            <p:pic>
              <p:nvPicPr>
                <p:cNvPr id="53" name="Ink 52">
                  <a:extLst>
                    <a:ext uri="{FF2B5EF4-FFF2-40B4-BE49-F238E27FC236}">
                      <a16:creationId xmlns:a16="http://schemas.microsoft.com/office/drawing/2014/main" id="{1204428D-200B-CED4-A7AE-B550F3FE5ED3}"/>
                    </a:ext>
                  </a:extLst>
                </p:cNvPr>
                <p:cNvPicPr/>
                <p:nvPr/>
              </p:nvPicPr>
              <p:blipFill>
                <a:blip r:embed="rId92"/>
                <a:stretch>
                  <a:fillRect/>
                </a:stretch>
              </p:blipFill>
              <p:spPr>
                <a:xfrm>
                  <a:off x="7464360" y="3375487"/>
                  <a:ext cx="570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63080E5B-F470-7957-8113-1C0577734CFE}"/>
                    </a:ext>
                  </a:extLst>
                </p14:cNvPr>
                <p14:cNvContentPartPr/>
                <p14:nvPr/>
              </p14:nvContentPartPr>
              <p14:xfrm>
                <a:off x="7946400" y="3325087"/>
                <a:ext cx="519840" cy="109800"/>
              </p14:xfrm>
            </p:contentPart>
          </mc:Choice>
          <mc:Fallback xmlns="">
            <p:pic>
              <p:nvPicPr>
                <p:cNvPr id="54" name="Ink 53">
                  <a:extLst>
                    <a:ext uri="{FF2B5EF4-FFF2-40B4-BE49-F238E27FC236}">
                      <a16:creationId xmlns:a16="http://schemas.microsoft.com/office/drawing/2014/main" id="{63080E5B-F470-7957-8113-1C0577734CFE}"/>
                    </a:ext>
                  </a:extLst>
                </p:cNvPr>
                <p:cNvPicPr/>
                <p:nvPr/>
              </p:nvPicPr>
              <p:blipFill>
                <a:blip r:embed="rId94"/>
                <a:stretch>
                  <a:fillRect/>
                </a:stretch>
              </p:blipFill>
              <p:spPr>
                <a:xfrm>
                  <a:off x="7937400" y="3316087"/>
                  <a:ext cx="5374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E3736FF9-08C2-CEAE-CA1C-AC9EF02A3A03}"/>
                    </a:ext>
                  </a:extLst>
                </p14:cNvPr>
                <p14:cNvContentPartPr/>
                <p14:nvPr/>
              </p14:nvContentPartPr>
              <p14:xfrm>
                <a:off x="8502240" y="3317167"/>
                <a:ext cx="198720" cy="44280"/>
              </p14:xfrm>
            </p:contentPart>
          </mc:Choice>
          <mc:Fallback xmlns="">
            <p:pic>
              <p:nvPicPr>
                <p:cNvPr id="55" name="Ink 54">
                  <a:extLst>
                    <a:ext uri="{FF2B5EF4-FFF2-40B4-BE49-F238E27FC236}">
                      <a16:creationId xmlns:a16="http://schemas.microsoft.com/office/drawing/2014/main" id="{E3736FF9-08C2-CEAE-CA1C-AC9EF02A3A03}"/>
                    </a:ext>
                  </a:extLst>
                </p:cNvPr>
                <p:cNvPicPr/>
                <p:nvPr/>
              </p:nvPicPr>
              <p:blipFill>
                <a:blip r:embed="rId96"/>
                <a:stretch>
                  <a:fillRect/>
                </a:stretch>
              </p:blipFill>
              <p:spPr>
                <a:xfrm>
                  <a:off x="8493240" y="3308167"/>
                  <a:ext cx="216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91A5759F-933C-54A1-5074-DDF0838BA4C0}"/>
                    </a:ext>
                  </a:extLst>
                </p14:cNvPr>
                <p14:cNvContentPartPr/>
                <p14:nvPr/>
              </p14:nvContentPartPr>
              <p14:xfrm>
                <a:off x="8823000" y="3121687"/>
                <a:ext cx="592560" cy="245880"/>
              </p14:xfrm>
            </p:contentPart>
          </mc:Choice>
          <mc:Fallback xmlns="">
            <p:pic>
              <p:nvPicPr>
                <p:cNvPr id="56" name="Ink 55">
                  <a:extLst>
                    <a:ext uri="{FF2B5EF4-FFF2-40B4-BE49-F238E27FC236}">
                      <a16:creationId xmlns:a16="http://schemas.microsoft.com/office/drawing/2014/main" id="{91A5759F-933C-54A1-5074-DDF0838BA4C0}"/>
                    </a:ext>
                  </a:extLst>
                </p:cNvPr>
                <p:cNvPicPr/>
                <p:nvPr/>
              </p:nvPicPr>
              <p:blipFill>
                <a:blip r:embed="rId98"/>
                <a:stretch>
                  <a:fillRect/>
                </a:stretch>
              </p:blipFill>
              <p:spPr>
                <a:xfrm>
                  <a:off x="8814360" y="3113047"/>
                  <a:ext cx="610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7" name="Ink 56">
                  <a:extLst>
                    <a:ext uri="{FF2B5EF4-FFF2-40B4-BE49-F238E27FC236}">
                      <a16:creationId xmlns:a16="http://schemas.microsoft.com/office/drawing/2014/main" id="{D1BB20FB-9F73-FDF3-31F8-AA0380DE3C61}"/>
                    </a:ext>
                  </a:extLst>
                </p14:cNvPr>
                <p14:cNvContentPartPr/>
                <p14:nvPr/>
              </p14:nvContentPartPr>
              <p14:xfrm>
                <a:off x="7880160" y="3668527"/>
                <a:ext cx="225720" cy="316440"/>
              </p14:xfrm>
            </p:contentPart>
          </mc:Choice>
          <mc:Fallback xmlns="">
            <p:pic>
              <p:nvPicPr>
                <p:cNvPr id="57" name="Ink 56">
                  <a:extLst>
                    <a:ext uri="{FF2B5EF4-FFF2-40B4-BE49-F238E27FC236}">
                      <a16:creationId xmlns:a16="http://schemas.microsoft.com/office/drawing/2014/main" id="{D1BB20FB-9F73-FDF3-31F8-AA0380DE3C61}"/>
                    </a:ext>
                  </a:extLst>
                </p:cNvPr>
                <p:cNvPicPr/>
                <p:nvPr/>
              </p:nvPicPr>
              <p:blipFill>
                <a:blip r:embed="rId100"/>
                <a:stretch>
                  <a:fillRect/>
                </a:stretch>
              </p:blipFill>
              <p:spPr>
                <a:xfrm>
                  <a:off x="7871160" y="3659527"/>
                  <a:ext cx="243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379EC237-FB7A-BD2E-01C1-DE391E2582F8}"/>
                    </a:ext>
                  </a:extLst>
                </p14:cNvPr>
                <p14:cNvContentPartPr/>
                <p14:nvPr/>
              </p14:nvContentPartPr>
              <p14:xfrm>
                <a:off x="8200920" y="3549007"/>
                <a:ext cx="602640" cy="213840"/>
              </p14:xfrm>
            </p:contentPart>
          </mc:Choice>
          <mc:Fallback xmlns="">
            <p:pic>
              <p:nvPicPr>
                <p:cNvPr id="58" name="Ink 57">
                  <a:extLst>
                    <a:ext uri="{FF2B5EF4-FFF2-40B4-BE49-F238E27FC236}">
                      <a16:creationId xmlns:a16="http://schemas.microsoft.com/office/drawing/2014/main" id="{379EC237-FB7A-BD2E-01C1-DE391E2582F8}"/>
                    </a:ext>
                  </a:extLst>
                </p:cNvPr>
                <p:cNvPicPr/>
                <p:nvPr/>
              </p:nvPicPr>
              <p:blipFill>
                <a:blip r:embed="rId102"/>
                <a:stretch>
                  <a:fillRect/>
                </a:stretch>
              </p:blipFill>
              <p:spPr>
                <a:xfrm>
                  <a:off x="8192280" y="3540007"/>
                  <a:ext cx="620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Ink 58">
                  <a:extLst>
                    <a:ext uri="{FF2B5EF4-FFF2-40B4-BE49-F238E27FC236}">
                      <a16:creationId xmlns:a16="http://schemas.microsoft.com/office/drawing/2014/main" id="{2A0E418C-AF08-0B28-C86D-A550B4367610}"/>
                    </a:ext>
                  </a:extLst>
                </p14:cNvPr>
                <p14:cNvContentPartPr/>
                <p14:nvPr/>
              </p14:nvContentPartPr>
              <p14:xfrm>
                <a:off x="8902560" y="3456847"/>
                <a:ext cx="92880" cy="147240"/>
              </p14:xfrm>
            </p:contentPart>
          </mc:Choice>
          <mc:Fallback xmlns="">
            <p:pic>
              <p:nvPicPr>
                <p:cNvPr id="59" name="Ink 58">
                  <a:extLst>
                    <a:ext uri="{FF2B5EF4-FFF2-40B4-BE49-F238E27FC236}">
                      <a16:creationId xmlns:a16="http://schemas.microsoft.com/office/drawing/2014/main" id="{2A0E418C-AF08-0B28-C86D-A550B4367610}"/>
                    </a:ext>
                  </a:extLst>
                </p:cNvPr>
                <p:cNvPicPr/>
                <p:nvPr/>
              </p:nvPicPr>
              <p:blipFill>
                <a:blip r:embed="rId104"/>
                <a:stretch>
                  <a:fillRect/>
                </a:stretch>
              </p:blipFill>
              <p:spPr>
                <a:xfrm>
                  <a:off x="8893560" y="3447847"/>
                  <a:ext cx="110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0" name="Ink 59">
                  <a:extLst>
                    <a:ext uri="{FF2B5EF4-FFF2-40B4-BE49-F238E27FC236}">
                      <a16:creationId xmlns:a16="http://schemas.microsoft.com/office/drawing/2014/main" id="{F4678FED-8B27-1E4D-F260-BF66ACAF910F}"/>
                    </a:ext>
                  </a:extLst>
                </p14:cNvPr>
                <p14:cNvContentPartPr/>
                <p14:nvPr/>
              </p14:nvContentPartPr>
              <p14:xfrm>
                <a:off x="9077880" y="3419407"/>
                <a:ext cx="231840" cy="140040"/>
              </p14:xfrm>
            </p:contentPart>
          </mc:Choice>
          <mc:Fallback xmlns="">
            <p:pic>
              <p:nvPicPr>
                <p:cNvPr id="60" name="Ink 59">
                  <a:extLst>
                    <a:ext uri="{FF2B5EF4-FFF2-40B4-BE49-F238E27FC236}">
                      <a16:creationId xmlns:a16="http://schemas.microsoft.com/office/drawing/2014/main" id="{F4678FED-8B27-1E4D-F260-BF66ACAF910F}"/>
                    </a:ext>
                  </a:extLst>
                </p:cNvPr>
                <p:cNvPicPr/>
                <p:nvPr/>
              </p:nvPicPr>
              <p:blipFill>
                <a:blip r:embed="rId106"/>
                <a:stretch>
                  <a:fillRect/>
                </a:stretch>
              </p:blipFill>
              <p:spPr>
                <a:xfrm>
                  <a:off x="9068880" y="3410407"/>
                  <a:ext cx="249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1" name="Ink 60">
                  <a:extLst>
                    <a:ext uri="{FF2B5EF4-FFF2-40B4-BE49-F238E27FC236}">
                      <a16:creationId xmlns:a16="http://schemas.microsoft.com/office/drawing/2014/main" id="{EABBB00E-938F-C026-0664-B01972A08488}"/>
                    </a:ext>
                  </a:extLst>
                </p14:cNvPr>
                <p14:cNvContentPartPr/>
                <p14:nvPr/>
              </p14:nvContentPartPr>
              <p14:xfrm>
                <a:off x="9380280" y="3376927"/>
                <a:ext cx="227160" cy="144000"/>
              </p14:xfrm>
            </p:contentPart>
          </mc:Choice>
          <mc:Fallback xmlns="">
            <p:pic>
              <p:nvPicPr>
                <p:cNvPr id="61" name="Ink 60">
                  <a:extLst>
                    <a:ext uri="{FF2B5EF4-FFF2-40B4-BE49-F238E27FC236}">
                      <a16:creationId xmlns:a16="http://schemas.microsoft.com/office/drawing/2014/main" id="{EABBB00E-938F-C026-0664-B01972A08488}"/>
                    </a:ext>
                  </a:extLst>
                </p:cNvPr>
                <p:cNvPicPr/>
                <p:nvPr/>
              </p:nvPicPr>
              <p:blipFill>
                <a:blip r:embed="rId108"/>
                <a:stretch>
                  <a:fillRect/>
                </a:stretch>
              </p:blipFill>
              <p:spPr>
                <a:xfrm>
                  <a:off x="9371640" y="3368287"/>
                  <a:ext cx="244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2" name="Ink 61">
                  <a:extLst>
                    <a:ext uri="{FF2B5EF4-FFF2-40B4-BE49-F238E27FC236}">
                      <a16:creationId xmlns:a16="http://schemas.microsoft.com/office/drawing/2014/main" id="{E1E01DFF-E256-0D08-70F3-DFAB5A5F3527}"/>
                    </a:ext>
                  </a:extLst>
                </p14:cNvPr>
                <p14:cNvContentPartPr/>
                <p14:nvPr/>
              </p14:nvContentPartPr>
              <p14:xfrm>
                <a:off x="9610680" y="3325087"/>
                <a:ext cx="108360" cy="133560"/>
              </p14:xfrm>
            </p:contentPart>
          </mc:Choice>
          <mc:Fallback xmlns="">
            <p:pic>
              <p:nvPicPr>
                <p:cNvPr id="62" name="Ink 61">
                  <a:extLst>
                    <a:ext uri="{FF2B5EF4-FFF2-40B4-BE49-F238E27FC236}">
                      <a16:creationId xmlns:a16="http://schemas.microsoft.com/office/drawing/2014/main" id="{E1E01DFF-E256-0D08-70F3-DFAB5A5F3527}"/>
                    </a:ext>
                  </a:extLst>
                </p:cNvPr>
                <p:cNvPicPr/>
                <p:nvPr/>
              </p:nvPicPr>
              <p:blipFill>
                <a:blip r:embed="rId110"/>
                <a:stretch>
                  <a:fillRect/>
                </a:stretch>
              </p:blipFill>
              <p:spPr>
                <a:xfrm>
                  <a:off x="9602040" y="3316087"/>
                  <a:ext cx="126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Ink 62">
                  <a:extLst>
                    <a:ext uri="{FF2B5EF4-FFF2-40B4-BE49-F238E27FC236}">
                      <a16:creationId xmlns:a16="http://schemas.microsoft.com/office/drawing/2014/main" id="{7F273EE5-C143-C615-C2D5-406F53236C9F}"/>
                    </a:ext>
                  </a:extLst>
                </p14:cNvPr>
                <p14:cNvContentPartPr/>
                <p14:nvPr/>
              </p14:nvContentPartPr>
              <p14:xfrm>
                <a:off x="9607440" y="3330127"/>
                <a:ext cx="304920" cy="84240"/>
              </p14:xfrm>
            </p:contentPart>
          </mc:Choice>
          <mc:Fallback xmlns="">
            <p:pic>
              <p:nvPicPr>
                <p:cNvPr id="63" name="Ink 62">
                  <a:extLst>
                    <a:ext uri="{FF2B5EF4-FFF2-40B4-BE49-F238E27FC236}">
                      <a16:creationId xmlns:a16="http://schemas.microsoft.com/office/drawing/2014/main" id="{7F273EE5-C143-C615-C2D5-406F53236C9F}"/>
                    </a:ext>
                  </a:extLst>
                </p:cNvPr>
                <p:cNvPicPr/>
                <p:nvPr/>
              </p:nvPicPr>
              <p:blipFill>
                <a:blip r:embed="rId112"/>
                <a:stretch>
                  <a:fillRect/>
                </a:stretch>
              </p:blipFill>
              <p:spPr>
                <a:xfrm>
                  <a:off x="9598440" y="3321487"/>
                  <a:ext cx="322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192" name="Ink 8191">
                  <a:extLst>
                    <a:ext uri="{FF2B5EF4-FFF2-40B4-BE49-F238E27FC236}">
                      <a16:creationId xmlns:a16="http://schemas.microsoft.com/office/drawing/2014/main" id="{7D02A9ED-59E9-4880-4A2B-A2502514DC28}"/>
                    </a:ext>
                  </a:extLst>
                </p14:cNvPr>
                <p14:cNvContentPartPr/>
                <p14:nvPr/>
              </p14:nvContentPartPr>
              <p14:xfrm>
                <a:off x="9944760" y="3227887"/>
                <a:ext cx="96480" cy="33840"/>
              </p14:xfrm>
            </p:contentPart>
          </mc:Choice>
          <mc:Fallback xmlns="">
            <p:pic>
              <p:nvPicPr>
                <p:cNvPr id="8192" name="Ink 8191">
                  <a:extLst>
                    <a:ext uri="{FF2B5EF4-FFF2-40B4-BE49-F238E27FC236}">
                      <a16:creationId xmlns:a16="http://schemas.microsoft.com/office/drawing/2014/main" id="{7D02A9ED-59E9-4880-4A2B-A2502514DC28}"/>
                    </a:ext>
                  </a:extLst>
                </p:cNvPr>
                <p:cNvPicPr/>
                <p:nvPr/>
              </p:nvPicPr>
              <p:blipFill>
                <a:blip r:embed="rId114"/>
                <a:stretch>
                  <a:fillRect/>
                </a:stretch>
              </p:blipFill>
              <p:spPr>
                <a:xfrm>
                  <a:off x="9936120" y="3218887"/>
                  <a:ext cx="114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93" name="Ink 8192">
                  <a:extLst>
                    <a:ext uri="{FF2B5EF4-FFF2-40B4-BE49-F238E27FC236}">
                      <a16:creationId xmlns:a16="http://schemas.microsoft.com/office/drawing/2014/main" id="{B5854FFE-4C91-9498-7C80-D24243DBFD3D}"/>
                    </a:ext>
                  </a:extLst>
                </p14:cNvPr>
                <p14:cNvContentPartPr/>
                <p14:nvPr/>
              </p14:nvContentPartPr>
              <p14:xfrm>
                <a:off x="10030440" y="3250927"/>
                <a:ext cx="575280" cy="112320"/>
              </p14:xfrm>
            </p:contentPart>
          </mc:Choice>
          <mc:Fallback xmlns="">
            <p:pic>
              <p:nvPicPr>
                <p:cNvPr id="8193" name="Ink 8192">
                  <a:extLst>
                    <a:ext uri="{FF2B5EF4-FFF2-40B4-BE49-F238E27FC236}">
                      <a16:creationId xmlns:a16="http://schemas.microsoft.com/office/drawing/2014/main" id="{B5854FFE-4C91-9498-7C80-D24243DBFD3D}"/>
                    </a:ext>
                  </a:extLst>
                </p:cNvPr>
                <p:cNvPicPr/>
                <p:nvPr/>
              </p:nvPicPr>
              <p:blipFill>
                <a:blip r:embed="rId116"/>
                <a:stretch>
                  <a:fillRect/>
                </a:stretch>
              </p:blipFill>
              <p:spPr>
                <a:xfrm>
                  <a:off x="10021800" y="3242287"/>
                  <a:ext cx="592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98" name="Ink 8197">
                  <a:extLst>
                    <a:ext uri="{FF2B5EF4-FFF2-40B4-BE49-F238E27FC236}">
                      <a16:creationId xmlns:a16="http://schemas.microsoft.com/office/drawing/2014/main" id="{B84736E2-0D47-B4FA-3395-B5C73A01EA03}"/>
                    </a:ext>
                  </a:extLst>
                </p14:cNvPr>
                <p14:cNvContentPartPr/>
                <p14:nvPr/>
              </p14:nvContentPartPr>
              <p14:xfrm>
                <a:off x="6836880" y="2617327"/>
                <a:ext cx="2291040" cy="808560"/>
              </p14:xfrm>
            </p:contentPart>
          </mc:Choice>
          <mc:Fallback xmlns="">
            <p:pic>
              <p:nvPicPr>
                <p:cNvPr id="8198" name="Ink 8197">
                  <a:extLst>
                    <a:ext uri="{FF2B5EF4-FFF2-40B4-BE49-F238E27FC236}">
                      <a16:creationId xmlns:a16="http://schemas.microsoft.com/office/drawing/2014/main" id="{B84736E2-0D47-B4FA-3395-B5C73A01EA03}"/>
                    </a:ext>
                  </a:extLst>
                </p:cNvPr>
                <p:cNvPicPr/>
                <p:nvPr/>
              </p:nvPicPr>
              <p:blipFill>
                <a:blip r:embed="rId118"/>
                <a:stretch>
                  <a:fillRect/>
                </a:stretch>
              </p:blipFill>
              <p:spPr>
                <a:xfrm>
                  <a:off x="6828240" y="2608687"/>
                  <a:ext cx="230868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199" name="Ink 8198">
                  <a:extLst>
                    <a:ext uri="{FF2B5EF4-FFF2-40B4-BE49-F238E27FC236}">
                      <a16:creationId xmlns:a16="http://schemas.microsoft.com/office/drawing/2014/main" id="{6144A76F-1C9D-14D5-D8CA-203D87943651}"/>
                    </a:ext>
                  </a:extLst>
                </p14:cNvPr>
                <p14:cNvContentPartPr/>
                <p14:nvPr/>
              </p14:nvContentPartPr>
              <p14:xfrm>
                <a:off x="7324320" y="2152207"/>
                <a:ext cx="3729240" cy="787320"/>
              </p14:xfrm>
            </p:contentPart>
          </mc:Choice>
          <mc:Fallback xmlns="">
            <p:pic>
              <p:nvPicPr>
                <p:cNvPr id="8199" name="Ink 8198">
                  <a:extLst>
                    <a:ext uri="{FF2B5EF4-FFF2-40B4-BE49-F238E27FC236}">
                      <a16:creationId xmlns:a16="http://schemas.microsoft.com/office/drawing/2014/main" id="{6144A76F-1C9D-14D5-D8CA-203D87943651}"/>
                    </a:ext>
                  </a:extLst>
                </p:cNvPr>
                <p:cNvPicPr/>
                <p:nvPr/>
              </p:nvPicPr>
              <p:blipFill>
                <a:blip r:embed="rId120"/>
                <a:stretch>
                  <a:fillRect/>
                </a:stretch>
              </p:blipFill>
              <p:spPr>
                <a:xfrm>
                  <a:off x="7315320" y="2143567"/>
                  <a:ext cx="3746880" cy="804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02" name="Ink 8201">
                  <a:extLst>
                    <a:ext uri="{FF2B5EF4-FFF2-40B4-BE49-F238E27FC236}">
                      <a16:creationId xmlns:a16="http://schemas.microsoft.com/office/drawing/2014/main" id="{3E198FE6-D892-585B-EFCB-C7306ED18BC5}"/>
                    </a:ext>
                  </a:extLst>
                </p14:cNvPr>
                <p14:cNvContentPartPr/>
                <p14:nvPr/>
              </p14:nvContentPartPr>
              <p14:xfrm>
                <a:off x="6830400" y="3140767"/>
                <a:ext cx="4462560" cy="1086840"/>
              </p14:xfrm>
            </p:contentPart>
          </mc:Choice>
          <mc:Fallback xmlns="">
            <p:pic>
              <p:nvPicPr>
                <p:cNvPr id="8202" name="Ink 8201">
                  <a:extLst>
                    <a:ext uri="{FF2B5EF4-FFF2-40B4-BE49-F238E27FC236}">
                      <a16:creationId xmlns:a16="http://schemas.microsoft.com/office/drawing/2014/main" id="{3E198FE6-D892-585B-EFCB-C7306ED18BC5}"/>
                    </a:ext>
                  </a:extLst>
                </p:cNvPr>
                <p:cNvPicPr/>
                <p:nvPr/>
              </p:nvPicPr>
              <p:blipFill>
                <a:blip r:embed="rId122"/>
                <a:stretch>
                  <a:fillRect/>
                </a:stretch>
              </p:blipFill>
              <p:spPr>
                <a:xfrm>
                  <a:off x="6821760" y="3131767"/>
                  <a:ext cx="448020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04" name="Ink 8203">
                  <a:extLst>
                    <a:ext uri="{FF2B5EF4-FFF2-40B4-BE49-F238E27FC236}">
                      <a16:creationId xmlns:a16="http://schemas.microsoft.com/office/drawing/2014/main" id="{5CA7C2C6-89AB-4ABC-DD1B-7676E7A2B4A8}"/>
                    </a:ext>
                  </a:extLst>
                </p14:cNvPr>
                <p14:cNvContentPartPr/>
                <p14:nvPr/>
              </p14:nvContentPartPr>
              <p14:xfrm>
                <a:off x="9107760" y="1389007"/>
                <a:ext cx="1060920" cy="1141200"/>
              </p14:xfrm>
            </p:contentPart>
          </mc:Choice>
          <mc:Fallback xmlns="">
            <p:pic>
              <p:nvPicPr>
                <p:cNvPr id="8204" name="Ink 8203">
                  <a:extLst>
                    <a:ext uri="{FF2B5EF4-FFF2-40B4-BE49-F238E27FC236}">
                      <a16:creationId xmlns:a16="http://schemas.microsoft.com/office/drawing/2014/main" id="{5CA7C2C6-89AB-4ABC-DD1B-7676E7A2B4A8}"/>
                    </a:ext>
                  </a:extLst>
                </p:cNvPr>
                <p:cNvPicPr/>
                <p:nvPr/>
              </p:nvPicPr>
              <p:blipFill>
                <a:blip r:embed="rId124"/>
                <a:stretch>
                  <a:fillRect/>
                </a:stretch>
              </p:blipFill>
              <p:spPr>
                <a:xfrm>
                  <a:off x="9098760" y="1380007"/>
                  <a:ext cx="1078560" cy="1158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05" name="Ink 8204">
                  <a:extLst>
                    <a:ext uri="{FF2B5EF4-FFF2-40B4-BE49-F238E27FC236}">
                      <a16:creationId xmlns:a16="http://schemas.microsoft.com/office/drawing/2014/main" id="{4EDC2FA5-0FC8-DFD8-969B-2C38243308BB}"/>
                    </a:ext>
                  </a:extLst>
                </p14:cNvPr>
                <p14:cNvContentPartPr/>
                <p14:nvPr/>
              </p14:nvContentPartPr>
              <p14:xfrm>
                <a:off x="9405840" y="1254367"/>
                <a:ext cx="363960" cy="176760"/>
              </p14:xfrm>
            </p:contentPart>
          </mc:Choice>
          <mc:Fallback xmlns="">
            <p:pic>
              <p:nvPicPr>
                <p:cNvPr id="8205" name="Ink 8204">
                  <a:extLst>
                    <a:ext uri="{FF2B5EF4-FFF2-40B4-BE49-F238E27FC236}">
                      <a16:creationId xmlns:a16="http://schemas.microsoft.com/office/drawing/2014/main" id="{4EDC2FA5-0FC8-DFD8-969B-2C38243308BB}"/>
                    </a:ext>
                  </a:extLst>
                </p:cNvPr>
                <p:cNvPicPr/>
                <p:nvPr/>
              </p:nvPicPr>
              <p:blipFill>
                <a:blip r:embed="rId126"/>
                <a:stretch>
                  <a:fillRect/>
                </a:stretch>
              </p:blipFill>
              <p:spPr>
                <a:xfrm>
                  <a:off x="9396840" y="1245367"/>
                  <a:ext cx="38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06" name="Ink 8205">
                  <a:extLst>
                    <a:ext uri="{FF2B5EF4-FFF2-40B4-BE49-F238E27FC236}">
                      <a16:creationId xmlns:a16="http://schemas.microsoft.com/office/drawing/2014/main" id="{E8C4ACDC-EF57-1A5F-D1E6-36D39CCCF85D}"/>
                    </a:ext>
                  </a:extLst>
                </p14:cNvPr>
                <p14:cNvContentPartPr/>
                <p14:nvPr/>
              </p14:nvContentPartPr>
              <p14:xfrm>
                <a:off x="9610680" y="1191727"/>
                <a:ext cx="241920" cy="324360"/>
              </p14:xfrm>
            </p:contentPart>
          </mc:Choice>
          <mc:Fallback xmlns="">
            <p:pic>
              <p:nvPicPr>
                <p:cNvPr id="8206" name="Ink 8205">
                  <a:extLst>
                    <a:ext uri="{FF2B5EF4-FFF2-40B4-BE49-F238E27FC236}">
                      <a16:creationId xmlns:a16="http://schemas.microsoft.com/office/drawing/2014/main" id="{E8C4ACDC-EF57-1A5F-D1E6-36D39CCCF85D}"/>
                    </a:ext>
                  </a:extLst>
                </p:cNvPr>
                <p:cNvPicPr/>
                <p:nvPr/>
              </p:nvPicPr>
              <p:blipFill>
                <a:blip r:embed="rId128"/>
                <a:stretch>
                  <a:fillRect/>
                </a:stretch>
              </p:blipFill>
              <p:spPr>
                <a:xfrm>
                  <a:off x="9601680" y="1182727"/>
                  <a:ext cx="2595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08" name="Ink 8207">
                  <a:extLst>
                    <a:ext uri="{FF2B5EF4-FFF2-40B4-BE49-F238E27FC236}">
                      <a16:creationId xmlns:a16="http://schemas.microsoft.com/office/drawing/2014/main" id="{FF29D8F7-D6F0-5550-3AE6-59333B3955CE}"/>
                    </a:ext>
                  </a:extLst>
                </p14:cNvPr>
                <p14:cNvContentPartPr/>
                <p14:nvPr/>
              </p14:nvContentPartPr>
              <p14:xfrm>
                <a:off x="8935320" y="4380967"/>
                <a:ext cx="249120" cy="1380960"/>
              </p14:xfrm>
            </p:contentPart>
          </mc:Choice>
          <mc:Fallback xmlns="">
            <p:pic>
              <p:nvPicPr>
                <p:cNvPr id="8208" name="Ink 8207">
                  <a:extLst>
                    <a:ext uri="{FF2B5EF4-FFF2-40B4-BE49-F238E27FC236}">
                      <a16:creationId xmlns:a16="http://schemas.microsoft.com/office/drawing/2014/main" id="{FF29D8F7-D6F0-5550-3AE6-59333B3955CE}"/>
                    </a:ext>
                  </a:extLst>
                </p:cNvPr>
                <p:cNvPicPr/>
                <p:nvPr/>
              </p:nvPicPr>
              <p:blipFill>
                <a:blip r:embed="rId130"/>
                <a:stretch>
                  <a:fillRect/>
                </a:stretch>
              </p:blipFill>
              <p:spPr>
                <a:xfrm>
                  <a:off x="8926680" y="4371967"/>
                  <a:ext cx="266760" cy="1398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09" name="Ink 8208">
                  <a:extLst>
                    <a:ext uri="{FF2B5EF4-FFF2-40B4-BE49-F238E27FC236}">
                      <a16:creationId xmlns:a16="http://schemas.microsoft.com/office/drawing/2014/main" id="{B4A1CF05-3AFA-CFBC-1866-40FF15FD518B}"/>
                    </a:ext>
                  </a:extLst>
                </p14:cNvPr>
                <p14:cNvContentPartPr/>
                <p14:nvPr/>
              </p14:nvContentPartPr>
              <p14:xfrm>
                <a:off x="8949000" y="3939247"/>
                <a:ext cx="2936160" cy="1890360"/>
              </p14:xfrm>
            </p:contentPart>
          </mc:Choice>
          <mc:Fallback xmlns="">
            <p:pic>
              <p:nvPicPr>
                <p:cNvPr id="8209" name="Ink 8208">
                  <a:extLst>
                    <a:ext uri="{FF2B5EF4-FFF2-40B4-BE49-F238E27FC236}">
                      <a16:creationId xmlns:a16="http://schemas.microsoft.com/office/drawing/2014/main" id="{B4A1CF05-3AFA-CFBC-1866-40FF15FD518B}"/>
                    </a:ext>
                  </a:extLst>
                </p:cNvPr>
                <p:cNvPicPr/>
                <p:nvPr/>
              </p:nvPicPr>
              <p:blipFill>
                <a:blip r:embed="rId132"/>
                <a:stretch>
                  <a:fillRect/>
                </a:stretch>
              </p:blipFill>
              <p:spPr>
                <a:xfrm>
                  <a:off x="8940000" y="3930607"/>
                  <a:ext cx="2953800" cy="190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10" name="Ink 8209">
                  <a:extLst>
                    <a:ext uri="{FF2B5EF4-FFF2-40B4-BE49-F238E27FC236}">
                      <a16:creationId xmlns:a16="http://schemas.microsoft.com/office/drawing/2014/main" id="{605BB1CB-988C-BDAD-CDF9-2869C0C082AC}"/>
                    </a:ext>
                  </a:extLst>
                </p14:cNvPr>
                <p14:cNvContentPartPr/>
                <p14:nvPr/>
              </p14:nvContentPartPr>
              <p14:xfrm>
                <a:off x="8876845" y="4238047"/>
                <a:ext cx="1758600" cy="262800"/>
              </p14:xfrm>
            </p:contentPart>
          </mc:Choice>
          <mc:Fallback xmlns="">
            <p:pic>
              <p:nvPicPr>
                <p:cNvPr id="8210" name="Ink 8209">
                  <a:extLst>
                    <a:ext uri="{FF2B5EF4-FFF2-40B4-BE49-F238E27FC236}">
                      <a16:creationId xmlns:a16="http://schemas.microsoft.com/office/drawing/2014/main" id="{605BB1CB-988C-BDAD-CDF9-2869C0C082AC}"/>
                    </a:ext>
                  </a:extLst>
                </p:cNvPr>
                <p:cNvPicPr/>
                <p:nvPr/>
              </p:nvPicPr>
              <p:blipFill>
                <a:blip r:embed="rId134"/>
                <a:stretch>
                  <a:fillRect/>
                </a:stretch>
              </p:blipFill>
              <p:spPr>
                <a:xfrm>
                  <a:off x="8868205" y="4229407"/>
                  <a:ext cx="17762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12" name="Ink 8211">
                  <a:extLst>
                    <a:ext uri="{FF2B5EF4-FFF2-40B4-BE49-F238E27FC236}">
                      <a16:creationId xmlns:a16="http://schemas.microsoft.com/office/drawing/2014/main" id="{CB8B27D5-2F8B-BF06-5A8A-1CC4B86B3414}"/>
                    </a:ext>
                  </a:extLst>
                </p14:cNvPr>
                <p14:cNvContentPartPr/>
                <p14:nvPr/>
              </p14:nvContentPartPr>
              <p14:xfrm>
                <a:off x="9523765" y="4136167"/>
                <a:ext cx="255240" cy="192240"/>
              </p14:xfrm>
            </p:contentPart>
          </mc:Choice>
          <mc:Fallback xmlns="">
            <p:pic>
              <p:nvPicPr>
                <p:cNvPr id="8212" name="Ink 8211">
                  <a:extLst>
                    <a:ext uri="{FF2B5EF4-FFF2-40B4-BE49-F238E27FC236}">
                      <a16:creationId xmlns:a16="http://schemas.microsoft.com/office/drawing/2014/main" id="{CB8B27D5-2F8B-BF06-5A8A-1CC4B86B3414}"/>
                    </a:ext>
                  </a:extLst>
                </p:cNvPr>
                <p:cNvPicPr/>
                <p:nvPr/>
              </p:nvPicPr>
              <p:blipFill>
                <a:blip r:embed="rId136"/>
                <a:stretch>
                  <a:fillRect/>
                </a:stretch>
              </p:blipFill>
              <p:spPr>
                <a:xfrm>
                  <a:off x="9515125" y="4127167"/>
                  <a:ext cx="2728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13" name="Ink 8212">
                  <a:extLst>
                    <a:ext uri="{FF2B5EF4-FFF2-40B4-BE49-F238E27FC236}">
                      <a16:creationId xmlns:a16="http://schemas.microsoft.com/office/drawing/2014/main" id="{90AF352F-B3C5-7D0E-463C-2BF128FBD5DF}"/>
                    </a:ext>
                  </a:extLst>
                </p14:cNvPr>
                <p14:cNvContentPartPr/>
                <p14:nvPr/>
              </p14:nvContentPartPr>
              <p14:xfrm>
                <a:off x="9845965" y="4168567"/>
                <a:ext cx="138600" cy="130680"/>
              </p14:xfrm>
            </p:contentPart>
          </mc:Choice>
          <mc:Fallback xmlns="">
            <p:pic>
              <p:nvPicPr>
                <p:cNvPr id="8213" name="Ink 8212">
                  <a:extLst>
                    <a:ext uri="{FF2B5EF4-FFF2-40B4-BE49-F238E27FC236}">
                      <a16:creationId xmlns:a16="http://schemas.microsoft.com/office/drawing/2014/main" id="{90AF352F-B3C5-7D0E-463C-2BF128FBD5DF}"/>
                    </a:ext>
                  </a:extLst>
                </p:cNvPr>
                <p:cNvPicPr/>
                <p:nvPr/>
              </p:nvPicPr>
              <p:blipFill>
                <a:blip r:embed="rId138"/>
                <a:stretch>
                  <a:fillRect/>
                </a:stretch>
              </p:blipFill>
              <p:spPr>
                <a:xfrm>
                  <a:off x="9836965" y="4159927"/>
                  <a:ext cx="156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14" name="Ink 8213">
                  <a:extLst>
                    <a:ext uri="{FF2B5EF4-FFF2-40B4-BE49-F238E27FC236}">
                      <a16:creationId xmlns:a16="http://schemas.microsoft.com/office/drawing/2014/main" id="{85588618-64DE-EF4A-FBD4-6F928B4BCCB3}"/>
                    </a:ext>
                  </a:extLst>
                </p14:cNvPr>
                <p14:cNvContentPartPr/>
                <p14:nvPr/>
              </p14:nvContentPartPr>
              <p14:xfrm>
                <a:off x="10049365" y="4100167"/>
                <a:ext cx="360000" cy="351000"/>
              </p14:xfrm>
            </p:contentPart>
          </mc:Choice>
          <mc:Fallback xmlns="">
            <p:pic>
              <p:nvPicPr>
                <p:cNvPr id="8214" name="Ink 8213">
                  <a:extLst>
                    <a:ext uri="{FF2B5EF4-FFF2-40B4-BE49-F238E27FC236}">
                      <a16:creationId xmlns:a16="http://schemas.microsoft.com/office/drawing/2014/main" id="{85588618-64DE-EF4A-FBD4-6F928B4BCCB3}"/>
                    </a:ext>
                  </a:extLst>
                </p:cNvPr>
                <p:cNvPicPr/>
                <p:nvPr/>
              </p:nvPicPr>
              <p:blipFill>
                <a:blip r:embed="rId140"/>
                <a:stretch>
                  <a:fillRect/>
                </a:stretch>
              </p:blipFill>
              <p:spPr>
                <a:xfrm>
                  <a:off x="10040725" y="4091527"/>
                  <a:ext cx="3776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218" name="Ink 8217">
                  <a:extLst>
                    <a:ext uri="{FF2B5EF4-FFF2-40B4-BE49-F238E27FC236}">
                      <a16:creationId xmlns:a16="http://schemas.microsoft.com/office/drawing/2014/main" id="{4CC658D1-4011-9460-6FA0-E3BF3C21AF0A}"/>
                    </a:ext>
                  </a:extLst>
                </p14:cNvPr>
                <p14:cNvContentPartPr/>
                <p14:nvPr/>
              </p14:nvContentPartPr>
              <p14:xfrm>
                <a:off x="8515405" y="4391767"/>
                <a:ext cx="1088280" cy="1539000"/>
              </p14:xfrm>
            </p:contentPart>
          </mc:Choice>
          <mc:Fallback xmlns="">
            <p:pic>
              <p:nvPicPr>
                <p:cNvPr id="8218" name="Ink 8217">
                  <a:extLst>
                    <a:ext uri="{FF2B5EF4-FFF2-40B4-BE49-F238E27FC236}">
                      <a16:creationId xmlns:a16="http://schemas.microsoft.com/office/drawing/2014/main" id="{4CC658D1-4011-9460-6FA0-E3BF3C21AF0A}"/>
                    </a:ext>
                  </a:extLst>
                </p:cNvPr>
                <p:cNvPicPr/>
                <p:nvPr/>
              </p:nvPicPr>
              <p:blipFill>
                <a:blip r:embed="rId142"/>
                <a:stretch>
                  <a:fillRect/>
                </a:stretch>
              </p:blipFill>
              <p:spPr>
                <a:xfrm>
                  <a:off x="8506405" y="4383127"/>
                  <a:ext cx="1105920" cy="155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219" name="Ink 8218">
                  <a:extLst>
                    <a:ext uri="{FF2B5EF4-FFF2-40B4-BE49-F238E27FC236}">
                      <a16:creationId xmlns:a16="http://schemas.microsoft.com/office/drawing/2014/main" id="{3BC713B6-9900-1038-1435-341FAFC0CF4B}"/>
                    </a:ext>
                  </a:extLst>
                </p14:cNvPr>
                <p14:cNvContentPartPr/>
                <p14:nvPr/>
              </p14:nvContentPartPr>
              <p14:xfrm>
                <a:off x="8636005" y="4842847"/>
                <a:ext cx="557640" cy="50040"/>
              </p14:xfrm>
            </p:contentPart>
          </mc:Choice>
          <mc:Fallback xmlns="">
            <p:pic>
              <p:nvPicPr>
                <p:cNvPr id="8219" name="Ink 8218">
                  <a:extLst>
                    <a:ext uri="{FF2B5EF4-FFF2-40B4-BE49-F238E27FC236}">
                      <a16:creationId xmlns:a16="http://schemas.microsoft.com/office/drawing/2014/main" id="{3BC713B6-9900-1038-1435-341FAFC0CF4B}"/>
                    </a:ext>
                  </a:extLst>
                </p:cNvPr>
                <p:cNvPicPr/>
                <p:nvPr/>
              </p:nvPicPr>
              <p:blipFill>
                <a:blip r:embed="rId144"/>
                <a:stretch>
                  <a:fillRect/>
                </a:stretch>
              </p:blipFill>
              <p:spPr>
                <a:xfrm>
                  <a:off x="8627005" y="4834207"/>
                  <a:ext cx="575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220" name="Ink 8219">
                  <a:extLst>
                    <a:ext uri="{FF2B5EF4-FFF2-40B4-BE49-F238E27FC236}">
                      <a16:creationId xmlns:a16="http://schemas.microsoft.com/office/drawing/2014/main" id="{352B1051-CE81-6D5D-5AA3-C8BC7BB4BB3E}"/>
                    </a:ext>
                  </a:extLst>
                </p14:cNvPr>
                <p14:cNvContentPartPr/>
                <p14:nvPr/>
              </p14:nvContentPartPr>
              <p14:xfrm>
                <a:off x="8319565" y="4472767"/>
                <a:ext cx="662040" cy="132480"/>
              </p14:xfrm>
            </p:contentPart>
          </mc:Choice>
          <mc:Fallback xmlns="">
            <p:pic>
              <p:nvPicPr>
                <p:cNvPr id="8220" name="Ink 8219">
                  <a:extLst>
                    <a:ext uri="{FF2B5EF4-FFF2-40B4-BE49-F238E27FC236}">
                      <a16:creationId xmlns:a16="http://schemas.microsoft.com/office/drawing/2014/main" id="{352B1051-CE81-6D5D-5AA3-C8BC7BB4BB3E}"/>
                    </a:ext>
                  </a:extLst>
                </p:cNvPr>
                <p:cNvPicPr/>
                <p:nvPr/>
              </p:nvPicPr>
              <p:blipFill>
                <a:blip r:embed="rId146"/>
                <a:stretch>
                  <a:fillRect/>
                </a:stretch>
              </p:blipFill>
              <p:spPr>
                <a:xfrm>
                  <a:off x="8310925" y="4463767"/>
                  <a:ext cx="67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222" name="Ink 8221">
                  <a:extLst>
                    <a:ext uri="{FF2B5EF4-FFF2-40B4-BE49-F238E27FC236}">
                      <a16:creationId xmlns:a16="http://schemas.microsoft.com/office/drawing/2014/main" id="{E788CE80-D942-A8A4-3B7F-59CA2F7B897F}"/>
                    </a:ext>
                  </a:extLst>
                </p14:cNvPr>
                <p14:cNvContentPartPr/>
                <p14:nvPr/>
              </p14:nvContentPartPr>
              <p14:xfrm>
                <a:off x="9239005" y="5034367"/>
                <a:ext cx="96840" cy="250920"/>
              </p14:xfrm>
            </p:contentPart>
          </mc:Choice>
          <mc:Fallback xmlns="">
            <p:pic>
              <p:nvPicPr>
                <p:cNvPr id="8222" name="Ink 8221">
                  <a:extLst>
                    <a:ext uri="{FF2B5EF4-FFF2-40B4-BE49-F238E27FC236}">
                      <a16:creationId xmlns:a16="http://schemas.microsoft.com/office/drawing/2014/main" id="{E788CE80-D942-A8A4-3B7F-59CA2F7B897F}"/>
                    </a:ext>
                  </a:extLst>
                </p:cNvPr>
                <p:cNvPicPr/>
                <p:nvPr/>
              </p:nvPicPr>
              <p:blipFill>
                <a:blip r:embed="rId148"/>
                <a:stretch>
                  <a:fillRect/>
                </a:stretch>
              </p:blipFill>
              <p:spPr>
                <a:xfrm>
                  <a:off x="9230365" y="5025727"/>
                  <a:ext cx="114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223" name="Ink 8222">
                  <a:extLst>
                    <a:ext uri="{FF2B5EF4-FFF2-40B4-BE49-F238E27FC236}">
                      <a16:creationId xmlns:a16="http://schemas.microsoft.com/office/drawing/2014/main" id="{50FD61A5-6526-81F4-3E19-54D8FDE58A50}"/>
                    </a:ext>
                  </a:extLst>
                </p14:cNvPr>
                <p14:cNvContentPartPr/>
                <p14:nvPr/>
              </p14:nvContentPartPr>
              <p14:xfrm>
                <a:off x="9186445" y="5040127"/>
                <a:ext cx="149400" cy="108360"/>
              </p14:xfrm>
            </p:contentPart>
          </mc:Choice>
          <mc:Fallback xmlns="">
            <p:pic>
              <p:nvPicPr>
                <p:cNvPr id="8223" name="Ink 8222">
                  <a:extLst>
                    <a:ext uri="{FF2B5EF4-FFF2-40B4-BE49-F238E27FC236}">
                      <a16:creationId xmlns:a16="http://schemas.microsoft.com/office/drawing/2014/main" id="{50FD61A5-6526-81F4-3E19-54D8FDE58A50}"/>
                    </a:ext>
                  </a:extLst>
                </p:cNvPr>
                <p:cNvPicPr/>
                <p:nvPr/>
              </p:nvPicPr>
              <p:blipFill>
                <a:blip r:embed="rId150"/>
                <a:stretch>
                  <a:fillRect/>
                </a:stretch>
              </p:blipFill>
              <p:spPr>
                <a:xfrm>
                  <a:off x="9177805" y="5031487"/>
                  <a:ext cx="167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224" name="Ink 8223">
                  <a:extLst>
                    <a:ext uri="{FF2B5EF4-FFF2-40B4-BE49-F238E27FC236}">
                      <a16:creationId xmlns:a16="http://schemas.microsoft.com/office/drawing/2014/main" id="{7570E90D-A87E-6F32-537C-873DF15C7CEE}"/>
                    </a:ext>
                  </a:extLst>
                </p14:cNvPr>
                <p14:cNvContentPartPr/>
                <p14:nvPr/>
              </p14:nvContentPartPr>
              <p14:xfrm>
                <a:off x="9411445" y="4933567"/>
                <a:ext cx="609120" cy="243000"/>
              </p14:xfrm>
            </p:contentPart>
          </mc:Choice>
          <mc:Fallback xmlns="">
            <p:pic>
              <p:nvPicPr>
                <p:cNvPr id="8224" name="Ink 8223">
                  <a:extLst>
                    <a:ext uri="{FF2B5EF4-FFF2-40B4-BE49-F238E27FC236}">
                      <a16:creationId xmlns:a16="http://schemas.microsoft.com/office/drawing/2014/main" id="{7570E90D-A87E-6F32-537C-873DF15C7CEE}"/>
                    </a:ext>
                  </a:extLst>
                </p:cNvPr>
                <p:cNvPicPr/>
                <p:nvPr/>
              </p:nvPicPr>
              <p:blipFill>
                <a:blip r:embed="rId152"/>
                <a:stretch>
                  <a:fillRect/>
                </a:stretch>
              </p:blipFill>
              <p:spPr>
                <a:xfrm>
                  <a:off x="9402805" y="4924567"/>
                  <a:ext cx="6267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225" name="Ink 8224">
                  <a:extLst>
                    <a:ext uri="{FF2B5EF4-FFF2-40B4-BE49-F238E27FC236}">
                      <a16:creationId xmlns:a16="http://schemas.microsoft.com/office/drawing/2014/main" id="{378A5B09-EBC6-B213-A27F-41B1578973DD}"/>
                    </a:ext>
                  </a:extLst>
                </p14:cNvPr>
                <p14:cNvContentPartPr/>
                <p14:nvPr/>
              </p14:nvContentPartPr>
              <p14:xfrm>
                <a:off x="10106245" y="4924207"/>
                <a:ext cx="301320" cy="183240"/>
              </p14:xfrm>
            </p:contentPart>
          </mc:Choice>
          <mc:Fallback xmlns="">
            <p:pic>
              <p:nvPicPr>
                <p:cNvPr id="8225" name="Ink 8224">
                  <a:extLst>
                    <a:ext uri="{FF2B5EF4-FFF2-40B4-BE49-F238E27FC236}">
                      <a16:creationId xmlns:a16="http://schemas.microsoft.com/office/drawing/2014/main" id="{378A5B09-EBC6-B213-A27F-41B1578973DD}"/>
                    </a:ext>
                  </a:extLst>
                </p:cNvPr>
                <p:cNvPicPr/>
                <p:nvPr/>
              </p:nvPicPr>
              <p:blipFill>
                <a:blip r:embed="rId154"/>
                <a:stretch>
                  <a:fillRect/>
                </a:stretch>
              </p:blipFill>
              <p:spPr>
                <a:xfrm>
                  <a:off x="10097605" y="4915567"/>
                  <a:ext cx="3189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226" name="Ink 8225">
                  <a:extLst>
                    <a:ext uri="{FF2B5EF4-FFF2-40B4-BE49-F238E27FC236}">
                      <a16:creationId xmlns:a16="http://schemas.microsoft.com/office/drawing/2014/main" id="{37344495-2751-A4BF-2B11-8208518E3DE3}"/>
                    </a:ext>
                  </a:extLst>
                </p14:cNvPr>
                <p14:cNvContentPartPr/>
                <p14:nvPr/>
              </p14:nvContentPartPr>
              <p14:xfrm>
                <a:off x="10407565" y="4917727"/>
                <a:ext cx="180720" cy="353880"/>
              </p14:xfrm>
            </p:contentPart>
          </mc:Choice>
          <mc:Fallback xmlns="">
            <p:pic>
              <p:nvPicPr>
                <p:cNvPr id="8226" name="Ink 8225">
                  <a:extLst>
                    <a:ext uri="{FF2B5EF4-FFF2-40B4-BE49-F238E27FC236}">
                      <a16:creationId xmlns:a16="http://schemas.microsoft.com/office/drawing/2014/main" id="{37344495-2751-A4BF-2B11-8208518E3DE3}"/>
                    </a:ext>
                  </a:extLst>
                </p:cNvPr>
                <p:cNvPicPr/>
                <p:nvPr/>
              </p:nvPicPr>
              <p:blipFill>
                <a:blip r:embed="rId156"/>
                <a:stretch>
                  <a:fillRect/>
                </a:stretch>
              </p:blipFill>
              <p:spPr>
                <a:xfrm>
                  <a:off x="10398565" y="4909087"/>
                  <a:ext cx="1983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227" name="Ink 8226">
                  <a:extLst>
                    <a:ext uri="{FF2B5EF4-FFF2-40B4-BE49-F238E27FC236}">
                      <a16:creationId xmlns:a16="http://schemas.microsoft.com/office/drawing/2014/main" id="{37003A00-E280-DD78-35CE-89DF9A656B87}"/>
                    </a:ext>
                  </a:extLst>
                </p14:cNvPr>
                <p14:cNvContentPartPr/>
                <p14:nvPr/>
              </p14:nvContentPartPr>
              <p14:xfrm>
                <a:off x="10639045" y="4803967"/>
                <a:ext cx="182520" cy="189720"/>
              </p14:xfrm>
            </p:contentPart>
          </mc:Choice>
          <mc:Fallback xmlns="">
            <p:pic>
              <p:nvPicPr>
                <p:cNvPr id="8227" name="Ink 8226">
                  <a:extLst>
                    <a:ext uri="{FF2B5EF4-FFF2-40B4-BE49-F238E27FC236}">
                      <a16:creationId xmlns:a16="http://schemas.microsoft.com/office/drawing/2014/main" id="{37003A00-E280-DD78-35CE-89DF9A656B87}"/>
                    </a:ext>
                  </a:extLst>
                </p:cNvPr>
                <p:cNvPicPr/>
                <p:nvPr/>
              </p:nvPicPr>
              <p:blipFill>
                <a:blip r:embed="rId158"/>
                <a:stretch>
                  <a:fillRect/>
                </a:stretch>
              </p:blipFill>
              <p:spPr>
                <a:xfrm>
                  <a:off x="10630045" y="4794967"/>
                  <a:ext cx="200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228" name="Ink 8227">
                  <a:extLst>
                    <a:ext uri="{FF2B5EF4-FFF2-40B4-BE49-F238E27FC236}">
                      <a16:creationId xmlns:a16="http://schemas.microsoft.com/office/drawing/2014/main" id="{8CF225FB-6D7E-908C-CA9E-0196154E848E}"/>
                    </a:ext>
                  </a:extLst>
                </p14:cNvPr>
                <p14:cNvContentPartPr/>
                <p14:nvPr/>
              </p14:nvContentPartPr>
              <p14:xfrm>
                <a:off x="10883845" y="4800007"/>
                <a:ext cx="659520" cy="234000"/>
              </p14:xfrm>
            </p:contentPart>
          </mc:Choice>
          <mc:Fallback xmlns="">
            <p:pic>
              <p:nvPicPr>
                <p:cNvPr id="8228" name="Ink 8227">
                  <a:extLst>
                    <a:ext uri="{FF2B5EF4-FFF2-40B4-BE49-F238E27FC236}">
                      <a16:creationId xmlns:a16="http://schemas.microsoft.com/office/drawing/2014/main" id="{8CF225FB-6D7E-908C-CA9E-0196154E848E}"/>
                    </a:ext>
                  </a:extLst>
                </p:cNvPr>
                <p:cNvPicPr/>
                <p:nvPr/>
              </p:nvPicPr>
              <p:blipFill>
                <a:blip r:embed="rId160"/>
                <a:stretch>
                  <a:fillRect/>
                </a:stretch>
              </p:blipFill>
              <p:spPr>
                <a:xfrm>
                  <a:off x="10875205" y="4791367"/>
                  <a:ext cx="677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230" name="Ink 8229">
                  <a:extLst>
                    <a:ext uri="{FF2B5EF4-FFF2-40B4-BE49-F238E27FC236}">
                      <a16:creationId xmlns:a16="http://schemas.microsoft.com/office/drawing/2014/main" id="{D0C889E4-CD74-22B7-3C6F-8DBEF78FB6C6}"/>
                    </a:ext>
                  </a:extLst>
                </p14:cNvPr>
                <p14:cNvContentPartPr/>
                <p14:nvPr/>
              </p14:nvContentPartPr>
              <p14:xfrm>
                <a:off x="10328005" y="4306807"/>
                <a:ext cx="410760" cy="391320"/>
              </p14:xfrm>
            </p:contentPart>
          </mc:Choice>
          <mc:Fallback xmlns="">
            <p:pic>
              <p:nvPicPr>
                <p:cNvPr id="8230" name="Ink 8229">
                  <a:extLst>
                    <a:ext uri="{FF2B5EF4-FFF2-40B4-BE49-F238E27FC236}">
                      <a16:creationId xmlns:a16="http://schemas.microsoft.com/office/drawing/2014/main" id="{D0C889E4-CD74-22B7-3C6F-8DBEF78FB6C6}"/>
                    </a:ext>
                  </a:extLst>
                </p:cNvPr>
                <p:cNvPicPr/>
                <p:nvPr/>
              </p:nvPicPr>
              <p:blipFill>
                <a:blip r:embed="rId162"/>
                <a:stretch>
                  <a:fillRect/>
                </a:stretch>
              </p:blipFill>
              <p:spPr>
                <a:xfrm>
                  <a:off x="10319365" y="4298167"/>
                  <a:ext cx="4284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231" name="Ink 8230">
                  <a:extLst>
                    <a:ext uri="{FF2B5EF4-FFF2-40B4-BE49-F238E27FC236}">
                      <a16:creationId xmlns:a16="http://schemas.microsoft.com/office/drawing/2014/main" id="{EC8AE76A-B93F-BEA8-FB57-E62BFFAD6D3D}"/>
                    </a:ext>
                  </a:extLst>
                </p14:cNvPr>
                <p14:cNvContentPartPr/>
                <p14:nvPr/>
              </p14:nvContentPartPr>
              <p14:xfrm>
                <a:off x="10399285" y="4199167"/>
                <a:ext cx="196920" cy="217800"/>
              </p14:xfrm>
            </p:contentPart>
          </mc:Choice>
          <mc:Fallback xmlns="">
            <p:pic>
              <p:nvPicPr>
                <p:cNvPr id="8231" name="Ink 8230">
                  <a:extLst>
                    <a:ext uri="{FF2B5EF4-FFF2-40B4-BE49-F238E27FC236}">
                      <a16:creationId xmlns:a16="http://schemas.microsoft.com/office/drawing/2014/main" id="{EC8AE76A-B93F-BEA8-FB57-E62BFFAD6D3D}"/>
                    </a:ext>
                  </a:extLst>
                </p:cNvPr>
                <p:cNvPicPr/>
                <p:nvPr/>
              </p:nvPicPr>
              <p:blipFill>
                <a:blip r:embed="rId164"/>
                <a:stretch>
                  <a:fillRect/>
                </a:stretch>
              </p:blipFill>
              <p:spPr>
                <a:xfrm>
                  <a:off x="10390645" y="4190527"/>
                  <a:ext cx="2145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232" name="Ink 8231">
                  <a:extLst>
                    <a:ext uri="{FF2B5EF4-FFF2-40B4-BE49-F238E27FC236}">
                      <a16:creationId xmlns:a16="http://schemas.microsoft.com/office/drawing/2014/main" id="{C2E46736-52D8-414E-4D0E-92F78EC1D6CA}"/>
                    </a:ext>
                  </a:extLst>
                </p14:cNvPr>
                <p14:cNvContentPartPr/>
                <p14:nvPr/>
              </p14:nvContentPartPr>
              <p14:xfrm>
                <a:off x="10506565" y="4275127"/>
                <a:ext cx="202320" cy="145440"/>
              </p14:xfrm>
            </p:contentPart>
          </mc:Choice>
          <mc:Fallback xmlns="">
            <p:pic>
              <p:nvPicPr>
                <p:cNvPr id="8232" name="Ink 8231">
                  <a:extLst>
                    <a:ext uri="{FF2B5EF4-FFF2-40B4-BE49-F238E27FC236}">
                      <a16:creationId xmlns:a16="http://schemas.microsoft.com/office/drawing/2014/main" id="{C2E46736-52D8-414E-4D0E-92F78EC1D6CA}"/>
                    </a:ext>
                  </a:extLst>
                </p:cNvPr>
                <p:cNvPicPr/>
                <p:nvPr/>
              </p:nvPicPr>
              <p:blipFill>
                <a:blip r:embed="rId166"/>
                <a:stretch>
                  <a:fillRect/>
                </a:stretch>
              </p:blipFill>
              <p:spPr>
                <a:xfrm>
                  <a:off x="10497925" y="4266487"/>
                  <a:ext cx="219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234" name="Ink 8233">
                  <a:extLst>
                    <a:ext uri="{FF2B5EF4-FFF2-40B4-BE49-F238E27FC236}">
                      <a16:creationId xmlns:a16="http://schemas.microsoft.com/office/drawing/2014/main" id="{36988874-1153-1C80-54B6-1E750419D016}"/>
                    </a:ext>
                  </a:extLst>
                </p14:cNvPr>
                <p14:cNvContentPartPr/>
                <p14:nvPr/>
              </p14:nvContentPartPr>
              <p14:xfrm>
                <a:off x="8422525" y="4454047"/>
                <a:ext cx="532800" cy="752400"/>
              </p14:xfrm>
            </p:contentPart>
          </mc:Choice>
          <mc:Fallback xmlns="">
            <p:pic>
              <p:nvPicPr>
                <p:cNvPr id="8234" name="Ink 8233">
                  <a:extLst>
                    <a:ext uri="{FF2B5EF4-FFF2-40B4-BE49-F238E27FC236}">
                      <a16:creationId xmlns:a16="http://schemas.microsoft.com/office/drawing/2014/main" id="{36988874-1153-1C80-54B6-1E750419D016}"/>
                    </a:ext>
                  </a:extLst>
                </p:cNvPr>
                <p:cNvPicPr/>
                <p:nvPr/>
              </p:nvPicPr>
              <p:blipFill>
                <a:blip r:embed="rId168"/>
                <a:stretch>
                  <a:fillRect/>
                </a:stretch>
              </p:blipFill>
              <p:spPr>
                <a:xfrm>
                  <a:off x="8413525" y="4445047"/>
                  <a:ext cx="5504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235" name="Ink 8234">
                  <a:extLst>
                    <a:ext uri="{FF2B5EF4-FFF2-40B4-BE49-F238E27FC236}">
                      <a16:creationId xmlns:a16="http://schemas.microsoft.com/office/drawing/2014/main" id="{B5425E00-5FBF-3635-B58F-AC632903594B}"/>
                    </a:ext>
                  </a:extLst>
                </p14:cNvPr>
                <p14:cNvContentPartPr/>
                <p14:nvPr/>
              </p14:nvContentPartPr>
              <p14:xfrm>
                <a:off x="8863885" y="5095927"/>
                <a:ext cx="138240" cy="201600"/>
              </p14:xfrm>
            </p:contentPart>
          </mc:Choice>
          <mc:Fallback xmlns="">
            <p:pic>
              <p:nvPicPr>
                <p:cNvPr id="8235" name="Ink 8234">
                  <a:extLst>
                    <a:ext uri="{FF2B5EF4-FFF2-40B4-BE49-F238E27FC236}">
                      <a16:creationId xmlns:a16="http://schemas.microsoft.com/office/drawing/2014/main" id="{B5425E00-5FBF-3635-B58F-AC632903594B}"/>
                    </a:ext>
                  </a:extLst>
                </p:cNvPr>
                <p:cNvPicPr/>
                <p:nvPr/>
              </p:nvPicPr>
              <p:blipFill>
                <a:blip r:embed="rId170"/>
                <a:stretch>
                  <a:fillRect/>
                </a:stretch>
              </p:blipFill>
              <p:spPr>
                <a:xfrm>
                  <a:off x="8855245" y="5087287"/>
                  <a:ext cx="155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8236" name="Ink 8235">
                  <a:extLst>
                    <a:ext uri="{FF2B5EF4-FFF2-40B4-BE49-F238E27FC236}">
                      <a16:creationId xmlns:a16="http://schemas.microsoft.com/office/drawing/2014/main" id="{53D71BEE-F52B-42E0-CE93-CF4B641570CE}"/>
                    </a:ext>
                  </a:extLst>
                </p14:cNvPr>
                <p14:cNvContentPartPr/>
                <p14:nvPr/>
              </p14:nvContentPartPr>
              <p14:xfrm>
                <a:off x="9368605" y="5250727"/>
                <a:ext cx="86400" cy="19080"/>
              </p14:xfrm>
            </p:contentPart>
          </mc:Choice>
          <mc:Fallback xmlns="">
            <p:pic>
              <p:nvPicPr>
                <p:cNvPr id="8236" name="Ink 8235">
                  <a:extLst>
                    <a:ext uri="{FF2B5EF4-FFF2-40B4-BE49-F238E27FC236}">
                      <a16:creationId xmlns:a16="http://schemas.microsoft.com/office/drawing/2014/main" id="{53D71BEE-F52B-42E0-CE93-CF4B641570CE}"/>
                    </a:ext>
                  </a:extLst>
                </p:cNvPr>
                <p:cNvPicPr/>
                <p:nvPr/>
              </p:nvPicPr>
              <p:blipFill>
                <a:blip r:embed="rId172"/>
                <a:stretch>
                  <a:fillRect/>
                </a:stretch>
              </p:blipFill>
              <p:spPr>
                <a:xfrm>
                  <a:off x="9359605" y="5241727"/>
                  <a:ext cx="104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238" name="Ink 8237">
                  <a:extLst>
                    <a:ext uri="{FF2B5EF4-FFF2-40B4-BE49-F238E27FC236}">
                      <a16:creationId xmlns:a16="http://schemas.microsoft.com/office/drawing/2014/main" id="{0CD01D88-4FC2-BE29-84F7-80FDD62E5A3F}"/>
                    </a:ext>
                  </a:extLst>
                </p14:cNvPr>
                <p14:cNvContentPartPr/>
                <p14:nvPr/>
              </p14:nvContentPartPr>
              <p14:xfrm>
                <a:off x="9391645" y="5532607"/>
                <a:ext cx="365400" cy="179280"/>
              </p14:xfrm>
            </p:contentPart>
          </mc:Choice>
          <mc:Fallback xmlns="">
            <p:pic>
              <p:nvPicPr>
                <p:cNvPr id="8238" name="Ink 8237">
                  <a:extLst>
                    <a:ext uri="{FF2B5EF4-FFF2-40B4-BE49-F238E27FC236}">
                      <a16:creationId xmlns:a16="http://schemas.microsoft.com/office/drawing/2014/main" id="{0CD01D88-4FC2-BE29-84F7-80FDD62E5A3F}"/>
                    </a:ext>
                  </a:extLst>
                </p:cNvPr>
                <p:cNvPicPr/>
                <p:nvPr/>
              </p:nvPicPr>
              <p:blipFill>
                <a:blip r:embed="rId174"/>
                <a:stretch>
                  <a:fillRect/>
                </a:stretch>
              </p:blipFill>
              <p:spPr>
                <a:xfrm>
                  <a:off x="9382645" y="5523967"/>
                  <a:ext cx="38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8239" name="Ink 8238">
                  <a:extLst>
                    <a:ext uri="{FF2B5EF4-FFF2-40B4-BE49-F238E27FC236}">
                      <a16:creationId xmlns:a16="http://schemas.microsoft.com/office/drawing/2014/main" id="{2D163077-3FEE-DA34-101E-45C85E2FFF31}"/>
                    </a:ext>
                  </a:extLst>
                </p14:cNvPr>
                <p14:cNvContentPartPr/>
                <p14:nvPr/>
              </p14:nvContentPartPr>
              <p14:xfrm>
                <a:off x="9883045" y="5308327"/>
                <a:ext cx="329400" cy="288360"/>
              </p14:xfrm>
            </p:contentPart>
          </mc:Choice>
          <mc:Fallback xmlns="">
            <p:pic>
              <p:nvPicPr>
                <p:cNvPr id="8239" name="Ink 8238">
                  <a:extLst>
                    <a:ext uri="{FF2B5EF4-FFF2-40B4-BE49-F238E27FC236}">
                      <a16:creationId xmlns:a16="http://schemas.microsoft.com/office/drawing/2014/main" id="{2D163077-3FEE-DA34-101E-45C85E2FFF31}"/>
                    </a:ext>
                  </a:extLst>
                </p:cNvPr>
                <p:cNvPicPr/>
                <p:nvPr/>
              </p:nvPicPr>
              <p:blipFill>
                <a:blip r:embed="rId176"/>
                <a:stretch>
                  <a:fillRect/>
                </a:stretch>
              </p:blipFill>
              <p:spPr>
                <a:xfrm>
                  <a:off x="9874405" y="5299327"/>
                  <a:ext cx="347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40" name="Ink 8239">
                  <a:extLst>
                    <a:ext uri="{FF2B5EF4-FFF2-40B4-BE49-F238E27FC236}">
                      <a16:creationId xmlns:a16="http://schemas.microsoft.com/office/drawing/2014/main" id="{C127438F-D2AE-4D94-4DCE-FE35DEE93339}"/>
                    </a:ext>
                  </a:extLst>
                </p14:cNvPr>
                <p14:cNvContentPartPr/>
                <p14:nvPr/>
              </p14:nvContentPartPr>
              <p14:xfrm>
                <a:off x="10268605" y="5391847"/>
                <a:ext cx="708120" cy="129240"/>
              </p14:xfrm>
            </p:contentPart>
          </mc:Choice>
          <mc:Fallback xmlns="">
            <p:pic>
              <p:nvPicPr>
                <p:cNvPr id="8240" name="Ink 8239">
                  <a:extLst>
                    <a:ext uri="{FF2B5EF4-FFF2-40B4-BE49-F238E27FC236}">
                      <a16:creationId xmlns:a16="http://schemas.microsoft.com/office/drawing/2014/main" id="{C127438F-D2AE-4D94-4DCE-FE35DEE93339}"/>
                    </a:ext>
                  </a:extLst>
                </p:cNvPr>
                <p:cNvPicPr/>
                <p:nvPr/>
              </p:nvPicPr>
              <p:blipFill>
                <a:blip r:embed="rId178"/>
                <a:stretch>
                  <a:fillRect/>
                </a:stretch>
              </p:blipFill>
              <p:spPr>
                <a:xfrm>
                  <a:off x="10259605" y="5383207"/>
                  <a:ext cx="725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241" name="Ink 8240">
                  <a:extLst>
                    <a:ext uri="{FF2B5EF4-FFF2-40B4-BE49-F238E27FC236}">
                      <a16:creationId xmlns:a16="http://schemas.microsoft.com/office/drawing/2014/main" id="{701F31FE-F6B3-CF89-6A04-B15C717F4CEE}"/>
                    </a:ext>
                  </a:extLst>
                </p14:cNvPr>
                <p14:cNvContentPartPr/>
                <p14:nvPr/>
              </p14:nvContentPartPr>
              <p14:xfrm>
                <a:off x="10950085" y="5237407"/>
                <a:ext cx="258480" cy="266400"/>
              </p14:xfrm>
            </p:contentPart>
          </mc:Choice>
          <mc:Fallback xmlns="">
            <p:pic>
              <p:nvPicPr>
                <p:cNvPr id="8241" name="Ink 8240">
                  <a:extLst>
                    <a:ext uri="{FF2B5EF4-FFF2-40B4-BE49-F238E27FC236}">
                      <a16:creationId xmlns:a16="http://schemas.microsoft.com/office/drawing/2014/main" id="{701F31FE-F6B3-CF89-6A04-B15C717F4CEE}"/>
                    </a:ext>
                  </a:extLst>
                </p:cNvPr>
                <p:cNvPicPr/>
                <p:nvPr/>
              </p:nvPicPr>
              <p:blipFill>
                <a:blip r:embed="rId180"/>
                <a:stretch>
                  <a:fillRect/>
                </a:stretch>
              </p:blipFill>
              <p:spPr>
                <a:xfrm>
                  <a:off x="10941085" y="5228767"/>
                  <a:ext cx="276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242" name="Ink 8241">
                  <a:extLst>
                    <a:ext uri="{FF2B5EF4-FFF2-40B4-BE49-F238E27FC236}">
                      <a16:creationId xmlns:a16="http://schemas.microsoft.com/office/drawing/2014/main" id="{1A4A2837-DFF7-D82B-F22B-C5EB7D389058}"/>
                    </a:ext>
                  </a:extLst>
                </p14:cNvPr>
                <p14:cNvContentPartPr/>
                <p14:nvPr/>
              </p14:nvContentPartPr>
              <p14:xfrm>
                <a:off x="11082565" y="5289607"/>
                <a:ext cx="317880" cy="104400"/>
              </p14:xfrm>
            </p:contentPart>
          </mc:Choice>
          <mc:Fallback xmlns="">
            <p:pic>
              <p:nvPicPr>
                <p:cNvPr id="8242" name="Ink 8241">
                  <a:extLst>
                    <a:ext uri="{FF2B5EF4-FFF2-40B4-BE49-F238E27FC236}">
                      <a16:creationId xmlns:a16="http://schemas.microsoft.com/office/drawing/2014/main" id="{1A4A2837-DFF7-D82B-F22B-C5EB7D389058}"/>
                    </a:ext>
                  </a:extLst>
                </p:cNvPr>
                <p:cNvPicPr/>
                <p:nvPr/>
              </p:nvPicPr>
              <p:blipFill>
                <a:blip r:embed="rId182"/>
                <a:stretch>
                  <a:fillRect/>
                </a:stretch>
              </p:blipFill>
              <p:spPr>
                <a:xfrm>
                  <a:off x="11073565" y="5280967"/>
                  <a:ext cx="335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245" name="Ink 8244">
                  <a:extLst>
                    <a:ext uri="{FF2B5EF4-FFF2-40B4-BE49-F238E27FC236}">
                      <a16:creationId xmlns:a16="http://schemas.microsoft.com/office/drawing/2014/main" id="{BD7D75AA-BFC7-5BF2-4AEC-D277DF4000E9}"/>
                    </a:ext>
                  </a:extLst>
                </p14:cNvPr>
                <p14:cNvContentPartPr/>
                <p14:nvPr/>
              </p14:nvContentPartPr>
              <p14:xfrm>
                <a:off x="4931245" y="2645047"/>
                <a:ext cx="3308760" cy="80640"/>
              </p14:xfrm>
            </p:contentPart>
          </mc:Choice>
          <mc:Fallback xmlns="">
            <p:pic>
              <p:nvPicPr>
                <p:cNvPr id="8245" name="Ink 8244">
                  <a:extLst>
                    <a:ext uri="{FF2B5EF4-FFF2-40B4-BE49-F238E27FC236}">
                      <a16:creationId xmlns:a16="http://schemas.microsoft.com/office/drawing/2014/main" id="{BD7D75AA-BFC7-5BF2-4AEC-D277DF4000E9}"/>
                    </a:ext>
                  </a:extLst>
                </p:cNvPr>
                <p:cNvPicPr/>
                <p:nvPr/>
              </p:nvPicPr>
              <p:blipFill>
                <a:blip r:embed="rId184"/>
                <a:stretch>
                  <a:fillRect/>
                </a:stretch>
              </p:blipFill>
              <p:spPr>
                <a:xfrm>
                  <a:off x="4922605" y="2636047"/>
                  <a:ext cx="3326400" cy="98280"/>
                </a:xfrm>
                <a:prstGeom prst="rect">
                  <a:avLst/>
                </a:prstGeom>
              </p:spPr>
            </p:pic>
          </mc:Fallback>
        </mc:AlternateContent>
      </p:grpSp>
      <p:grpSp>
        <p:nvGrpSpPr>
          <p:cNvPr id="8249" name="Group 8248">
            <a:extLst>
              <a:ext uri="{FF2B5EF4-FFF2-40B4-BE49-F238E27FC236}">
                <a16:creationId xmlns:a16="http://schemas.microsoft.com/office/drawing/2014/main" id="{ACB90519-9609-A21F-0578-4F77D2DD99B1}"/>
              </a:ext>
            </a:extLst>
          </p:cNvPr>
          <p:cNvGrpSpPr/>
          <p:nvPr/>
        </p:nvGrpSpPr>
        <p:grpSpPr>
          <a:xfrm>
            <a:off x="6423805" y="2378647"/>
            <a:ext cx="83160" cy="72000"/>
            <a:chOff x="6423805" y="2378647"/>
            <a:chExt cx="83160" cy="72000"/>
          </a:xfrm>
        </p:grpSpPr>
        <mc:AlternateContent xmlns:mc="http://schemas.openxmlformats.org/markup-compatibility/2006" xmlns:p14="http://schemas.microsoft.com/office/powerpoint/2010/main">
          <mc:Choice Requires="p14">
            <p:contentPart p14:bwMode="auto" r:id="rId185">
              <p14:nvContentPartPr>
                <p14:cNvPr id="8247" name="Ink 8246">
                  <a:extLst>
                    <a:ext uri="{FF2B5EF4-FFF2-40B4-BE49-F238E27FC236}">
                      <a16:creationId xmlns:a16="http://schemas.microsoft.com/office/drawing/2014/main" id="{B67D243B-8FED-FFCD-F602-6D7225B8B154}"/>
                    </a:ext>
                  </a:extLst>
                </p14:cNvPr>
                <p14:cNvContentPartPr/>
                <p14:nvPr/>
              </p14:nvContentPartPr>
              <p14:xfrm>
                <a:off x="6423805" y="2392327"/>
                <a:ext cx="55080" cy="58320"/>
              </p14:xfrm>
            </p:contentPart>
          </mc:Choice>
          <mc:Fallback xmlns="">
            <p:pic>
              <p:nvPicPr>
                <p:cNvPr id="8247" name="Ink 8246">
                  <a:extLst>
                    <a:ext uri="{FF2B5EF4-FFF2-40B4-BE49-F238E27FC236}">
                      <a16:creationId xmlns:a16="http://schemas.microsoft.com/office/drawing/2014/main" id="{B67D243B-8FED-FFCD-F602-6D7225B8B154}"/>
                    </a:ext>
                  </a:extLst>
                </p:cNvPr>
                <p:cNvPicPr/>
                <p:nvPr/>
              </p:nvPicPr>
              <p:blipFill>
                <a:blip r:embed="rId186"/>
                <a:stretch>
                  <a:fillRect/>
                </a:stretch>
              </p:blipFill>
              <p:spPr>
                <a:xfrm>
                  <a:off x="6414805" y="2383327"/>
                  <a:ext cx="72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248" name="Ink 8247">
                  <a:extLst>
                    <a:ext uri="{FF2B5EF4-FFF2-40B4-BE49-F238E27FC236}">
                      <a16:creationId xmlns:a16="http://schemas.microsoft.com/office/drawing/2014/main" id="{9F8C6E40-CAF5-4D33-5F08-86D3981A321F}"/>
                    </a:ext>
                  </a:extLst>
                </p14:cNvPr>
                <p14:cNvContentPartPr/>
                <p14:nvPr/>
              </p14:nvContentPartPr>
              <p14:xfrm>
                <a:off x="6493285" y="2378647"/>
                <a:ext cx="13680" cy="37440"/>
              </p14:xfrm>
            </p:contentPart>
          </mc:Choice>
          <mc:Fallback xmlns="">
            <p:pic>
              <p:nvPicPr>
                <p:cNvPr id="8248" name="Ink 8247">
                  <a:extLst>
                    <a:ext uri="{FF2B5EF4-FFF2-40B4-BE49-F238E27FC236}">
                      <a16:creationId xmlns:a16="http://schemas.microsoft.com/office/drawing/2014/main" id="{9F8C6E40-CAF5-4D33-5F08-86D3981A321F}"/>
                    </a:ext>
                  </a:extLst>
                </p:cNvPr>
                <p:cNvPicPr/>
                <p:nvPr/>
              </p:nvPicPr>
              <p:blipFill>
                <a:blip r:embed="rId188"/>
                <a:stretch>
                  <a:fillRect/>
                </a:stretch>
              </p:blipFill>
              <p:spPr>
                <a:xfrm>
                  <a:off x="6484285" y="2370007"/>
                  <a:ext cx="31320" cy="55080"/>
                </a:xfrm>
                <a:prstGeom prst="rect">
                  <a:avLst/>
                </a:prstGeom>
              </p:spPr>
            </p:pic>
          </mc:Fallback>
        </mc:AlternateContent>
      </p:grpSp>
      <p:grpSp>
        <p:nvGrpSpPr>
          <p:cNvPr id="8255" name="Group 8254">
            <a:extLst>
              <a:ext uri="{FF2B5EF4-FFF2-40B4-BE49-F238E27FC236}">
                <a16:creationId xmlns:a16="http://schemas.microsoft.com/office/drawing/2014/main" id="{797C4DDE-83D6-307C-440F-6185859A3D63}"/>
              </a:ext>
            </a:extLst>
          </p:cNvPr>
          <p:cNvGrpSpPr/>
          <p:nvPr/>
        </p:nvGrpSpPr>
        <p:grpSpPr>
          <a:xfrm>
            <a:off x="7138405" y="2328607"/>
            <a:ext cx="192240" cy="87840"/>
            <a:chOff x="7138405" y="2328607"/>
            <a:chExt cx="192240" cy="87840"/>
          </a:xfrm>
        </p:grpSpPr>
        <mc:AlternateContent xmlns:mc="http://schemas.openxmlformats.org/markup-compatibility/2006" xmlns:p14="http://schemas.microsoft.com/office/powerpoint/2010/main">
          <mc:Choice Requires="p14">
            <p:contentPart p14:bwMode="auto" r:id="rId189">
              <p14:nvContentPartPr>
                <p14:cNvPr id="8250" name="Ink 8249">
                  <a:extLst>
                    <a:ext uri="{FF2B5EF4-FFF2-40B4-BE49-F238E27FC236}">
                      <a16:creationId xmlns:a16="http://schemas.microsoft.com/office/drawing/2014/main" id="{FD41164D-1E88-C10D-C80E-71DBAE1C57C2}"/>
                    </a:ext>
                  </a:extLst>
                </p14:cNvPr>
                <p14:cNvContentPartPr/>
                <p14:nvPr/>
              </p14:nvContentPartPr>
              <p14:xfrm>
                <a:off x="7138405" y="2346967"/>
                <a:ext cx="6840" cy="52560"/>
              </p14:xfrm>
            </p:contentPart>
          </mc:Choice>
          <mc:Fallback xmlns="">
            <p:pic>
              <p:nvPicPr>
                <p:cNvPr id="8250" name="Ink 8249">
                  <a:extLst>
                    <a:ext uri="{FF2B5EF4-FFF2-40B4-BE49-F238E27FC236}">
                      <a16:creationId xmlns:a16="http://schemas.microsoft.com/office/drawing/2014/main" id="{FD41164D-1E88-C10D-C80E-71DBAE1C57C2}"/>
                    </a:ext>
                  </a:extLst>
                </p:cNvPr>
                <p:cNvPicPr/>
                <p:nvPr/>
              </p:nvPicPr>
              <p:blipFill>
                <a:blip r:embed="rId190"/>
                <a:stretch>
                  <a:fillRect/>
                </a:stretch>
              </p:blipFill>
              <p:spPr>
                <a:xfrm>
                  <a:off x="7129405" y="2338327"/>
                  <a:ext cx="24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251" name="Ink 8250">
                  <a:extLst>
                    <a:ext uri="{FF2B5EF4-FFF2-40B4-BE49-F238E27FC236}">
                      <a16:creationId xmlns:a16="http://schemas.microsoft.com/office/drawing/2014/main" id="{D9F764BB-10BE-E721-8A04-BBF8E4A9383F}"/>
                    </a:ext>
                  </a:extLst>
                </p14:cNvPr>
                <p14:cNvContentPartPr/>
                <p14:nvPr/>
              </p14:nvContentPartPr>
              <p14:xfrm>
                <a:off x="7234165" y="2328607"/>
                <a:ext cx="13680" cy="33840"/>
              </p14:xfrm>
            </p:contentPart>
          </mc:Choice>
          <mc:Fallback xmlns="">
            <p:pic>
              <p:nvPicPr>
                <p:cNvPr id="8251" name="Ink 8250">
                  <a:extLst>
                    <a:ext uri="{FF2B5EF4-FFF2-40B4-BE49-F238E27FC236}">
                      <a16:creationId xmlns:a16="http://schemas.microsoft.com/office/drawing/2014/main" id="{D9F764BB-10BE-E721-8A04-BBF8E4A9383F}"/>
                    </a:ext>
                  </a:extLst>
                </p:cNvPr>
                <p:cNvPicPr/>
                <p:nvPr/>
              </p:nvPicPr>
              <p:blipFill>
                <a:blip r:embed="rId192"/>
                <a:stretch>
                  <a:fillRect/>
                </a:stretch>
              </p:blipFill>
              <p:spPr>
                <a:xfrm>
                  <a:off x="7225525" y="2319607"/>
                  <a:ext cx="31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8253" name="Ink 8252">
                  <a:extLst>
                    <a:ext uri="{FF2B5EF4-FFF2-40B4-BE49-F238E27FC236}">
                      <a16:creationId xmlns:a16="http://schemas.microsoft.com/office/drawing/2014/main" id="{AC610ABC-23CE-98FA-87AC-6C71D541007C}"/>
                    </a:ext>
                  </a:extLst>
                </p14:cNvPr>
                <p14:cNvContentPartPr/>
                <p14:nvPr/>
              </p14:nvContentPartPr>
              <p14:xfrm>
                <a:off x="7148125" y="2354527"/>
                <a:ext cx="27000" cy="61920"/>
              </p14:xfrm>
            </p:contentPart>
          </mc:Choice>
          <mc:Fallback xmlns="">
            <p:pic>
              <p:nvPicPr>
                <p:cNvPr id="8253" name="Ink 8252">
                  <a:extLst>
                    <a:ext uri="{FF2B5EF4-FFF2-40B4-BE49-F238E27FC236}">
                      <a16:creationId xmlns:a16="http://schemas.microsoft.com/office/drawing/2014/main" id="{AC610ABC-23CE-98FA-87AC-6C71D541007C}"/>
                    </a:ext>
                  </a:extLst>
                </p:cNvPr>
                <p:cNvPicPr/>
                <p:nvPr/>
              </p:nvPicPr>
              <p:blipFill>
                <a:blip r:embed="rId194"/>
                <a:stretch>
                  <a:fillRect/>
                </a:stretch>
              </p:blipFill>
              <p:spPr>
                <a:xfrm>
                  <a:off x="7139485" y="2345887"/>
                  <a:ext cx="446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8254" name="Ink 8253">
                  <a:extLst>
                    <a:ext uri="{FF2B5EF4-FFF2-40B4-BE49-F238E27FC236}">
                      <a16:creationId xmlns:a16="http://schemas.microsoft.com/office/drawing/2014/main" id="{4158CFC7-4AF2-26E2-834D-A595911E3F9A}"/>
                    </a:ext>
                  </a:extLst>
                </p14:cNvPr>
                <p14:cNvContentPartPr/>
                <p14:nvPr/>
              </p14:nvContentPartPr>
              <p14:xfrm>
                <a:off x="7316965" y="2337967"/>
                <a:ext cx="13680" cy="19080"/>
              </p14:xfrm>
            </p:contentPart>
          </mc:Choice>
          <mc:Fallback xmlns="">
            <p:pic>
              <p:nvPicPr>
                <p:cNvPr id="8254" name="Ink 8253">
                  <a:extLst>
                    <a:ext uri="{FF2B5EF4-FFF2-40B4-BE49-F238E27FC236}">
                      <a16:creationId xmlns:a16="http://schemas.microsoft.com/office/drawing/2014/main" id="{4158CFC7-4AF2-26E2-834D-A595911E3F9A}"/>
                    </a:ext>
                  </a:extLst>
                </p:cNvPr>
                <p:cNvPicPr/>
                <p:nvPr/>
              </p:nvPicPr>
              <p:blipFill>
                <a:blip r:embed="rId196"/>
                <a:stretch>
                  <a:fillRect/>
                </a:stretch>
              </p:blipFill>
              <p:spPr>
                <a:xfrm>
                  <a:off x="7308325" y="2328967"/>
                  <a:ext cx="31320" cy="36720"/>
                </a:xfrm>
                <a:prstGeom prst="rect">
                  <a:avLst/>
                </a:prstGeom>
              </p:spPr>
            </p:pic>
          </mc:Fallback>
        </mc:AlternateContent>
      </p:grpSp>
      <p:grpSp>
        <p:nvGrpSpPr>
          <p:cNvPr id="8264" name="Group 8263">
            <a:extLst>
              <a:ext uri="{FF2B5EF4-FFF2-40B4-BE49-F238E27FC236}">
                <a16:creationId xmlns:a16="http://schemas.microsoft.com/office/drawing/2014/main" id="{B82ABD6C-792A-A44D-7573-0AE16F6DC4F0}"/>
              </a:ext>
            </a:extLst>
          </p:cNvPr>
          <p:cNvGrpSpPr/>
          <p:nvPr/>
        </p:nvGrpSpPr>
        <p:grpSpPr>
          <a:xfrm>
            <a:off x="1169245" y="2814247"/>
            <a:ext cx="5652000" cy="435240"/>
            <a:chOff x="1169245" y="2814247"/>
            <a:chExt cx="5652000" cy="435240"/>
          </a:xfrm>
        </p:grpSpPr>
        <mc:AlternateContent xmlns:mc="http://schemas.openxmlformats.org/markup-compatibility/2006" xmlns:p14="http://schemas.microsoft.com/office/powerpoint/2010/main">
          <mc:Choice Requires="p14">
            <p:contentPart p14:bwMode="auto" r:id="rId197">
              <p14:nvContentPartPr>
                <p14:cNvPr id="8256" name="Ink 8255">
                  <a:extLst>
                    <a:ext uri="{FF2B5EF4-FFF2-40B4-BE49-F238E27FC236}">
                      <a16:creationId xmlns:a16="http://schemas.microsoft.com/office/drawing/2014/main" id="{20E2AFA7-65CA-9FBD-7BF6-7287511B9658}"/>
                    </a:ext>
                  </a:extLst>
                </p14:cNvPr>
                <p14:cNvContentPartPr/>
                <p14:nvPr/>
              </p14:nvContentPartPr>
              <p14:xfrm>
                <a:off x="1169245" y="2882287"/>
                <a:ext cx="5622120" cy="120240"/>
              </p14:xfrm>
            </p:contentPart>
          </mc:Choice>
          <mc:Fallback xmlns="">
            <p:pic>
              <p:nvPicPr>
                <p:cNvPr id="8256" name="Ink 8255">
                  <a:extLst>
                    <a:ext uri="{FF2B5EF4-FFF2-40B4-BE49-F238E27FC236}">
                      <a16:creationId xmlns:a16="http://schemas.microsoft.com/office/drawing/2014/main" id="{20E2AFA7-65CA-9FBD-7BF6-7287511B9658}"/>
                    </a:ext>
                  </a:extLst>
                </p:cNvPr>
                <p:cNvPicPr/>
                <p:nvPr/>
              </p:nvPicPr>
              <p:blipFill>
                <a:blip r:embed="rId198"/>
                <a:stretch>
                  <a:fillRect/>
                </a:stretch>
              </p:blipFill>
              <p:spPr>
                <a:xfrm>
                  <a:off x="1160605" y="2873647"/>
                  <a:ext cx="5639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8257" name="Ink 8256">
                  <a:extLst>
                    <a:ext uri="{FF2B5EF4-FFF2-40B4-BE49-F238E27FC236}">
                      <a16:creationId xmlns:a16="http://schemas.microsoft.com/office/drawing/2014/main" id="{B4137186-298B-9191-6B99-19DBA71434B7}"/>
                    </a:ext>
                  </a:extLst>
                </p14:cNvPr>
                <p14:cNvContentPartPr/>
                <p14:nvPr/>
              </p14:nvContentPartPr>
              <p14:xfrm>
                <a:off x="6738085" y="2814247"/>
                <a:ext cx="83160" cy="54360"/>
              </p14:xfrm>
            </p:contentPart>
          </mc:Choice>
          <mc:Fallback xmlns="">
            <p:pic>
              <p:nvPicPr>
                <p:cNvPr id="8257" name="Ink 8256">
                  <a:extLst>
                    <a:ext uri="{FF2B5EF4-FFF2-40B4-BE49-F238E27FC236}">
                      <a16:creationId xmlns:a16="http://schemas.microsoft.com/office/drawing/2014/main" id="{B4137186-298B-9191-6B99-19DBA71434B7}"/>
                    </a:ext>
                  </a:extLst>
                </p:cNvPr>
                <p:cNvPicPr/>
                <p:nvPr/>
              </p:nvPicPr>
              <p:blipFill>
                <a:blip r:embed="rId200"/>
                <a:stretch>
                  <a:fillRect/>
                </a:stretch>
              </p:blipFill>
              <p:spPr>
                <a:xfrm>
                  <a:off x="6729085" y="2805607"/>
                  <a:ext cx="100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8258" name="Ink 8257">
                  <a:extLst>
                    <a:ext uri="{FF2B5EF4-FFF2-40B4-BE49-F238E27FC236}">
                      <a16:creationId xmlns:a16="http://schemas.microsoft.com/office/drawing/2014/main" id="{9EABFFA3-D6E5-6AB8-C5AE-D79AA4194F33}"/>
                    </a:ext>
                  </a:extLst>
                </p14:cNvPr>
                <p14:cNvContentPartPr/>
                <p14:nvPr/>
              </p14:nvContentPartPr>
              <p14:xfrm>
                <a:off x="6787765" y="2821807"/>
                <a:ext cx="13680" cy="82080"/>
              </p14:xfrm>
            </p:contentPart>
          </mc:Choice>
          <mc:Fallback xmlns="">
            <p:pic>
              <p:nvPicPr>
                <p:cNvPr id="8258" name="Ink 8257">
                  <a:extLst>
                    <a:ext uri="{FF2B5EF4-FFF2-40B4-BE49-F238E27FC236}">
                      <a16:creationId xmlns:a16="http://schemas.microsoft.com/office/drawing/2014/main" id="{9EABFFA3-D6E5-6AB8-C5AE-D79AA4194F33}"/>
                    </a:ext>
                  </a:extLst>
                </p:cNvPr>
                <p:cNvPicPr/>
                <p:nvPr/>
              </p:nvPicPr>
              <p:blipFill>
                <a:blip r:embed="rId202"/>
                <a:stretch>
                  <a:fillRect/>
                </a:stretch>
              </p:blipFill>
              <p:spPr>
                <a:xfrm>
                  <a:off x="6778765" y="2812807"/>
                  <a:ext cx="313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259" name="Ink 8258">
                  <a:extLst>
                    <a:ext uri="{FF2B5EF4-FFF2-40B4-BE49-F238E27FC236}">
                      <a16:creationId xmlns:a16="http://schemas.microsoft.com/office/drawing/2014/main" id="{88C48072-B319-B82C-C811-6C2ADA04EAE5}"/>
                    </a:ext>
                  </a:extLst>
                </p14:cNvPr>
                <p14:cNvContentPartPr/>
                <p14:nvPr/>
              </p14:nvContentPartPr>
              <p14:xfrm>
                <a:off x="3988405" y="3023407"/>
                <a:ext cx="192240" cy="196560"/>
              </p14:xfrm>
            </p:contentPart>
          </mc:Choice>
          <mc:Fallback xmlns="">
            <p:pic>
              <p:nvPicPr>
                <p:cNvPr id="8259" name="Ink 8258">
                  <a:extLst>
                    <a:ext uri="{FF2B5EF4-FFF2-40B4-BE49-F238E27FC236}">
                      <a16:creationId xmlns:a16="http://schemas.microsoft.com/office/drawing/2014/main" id="{88C48072-B319-B82C-C811-6C2ADA04EAE5}"/>
                    </a:ext>
                  </a:extLst>
                </p:cNvPr>
                <p:cNvPicPr/>
                <p:nvPr/>
              </p:nvPicPr>
              <p:blipFill>
                <a:blip r:embed="rId204"/>
                <a:stretch>
                  <a:fillRect/>
                </a:stretch>
              </p:blipFill>
              <p:spPr>
                <a:xfrm>
                  <a:off x="3979765" y="3014767"/>
                  <a:ext cx="209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8260" name="Ink 8259">
                  <a:extLst>
                    <a:ext uri="{FF2B5EF4-FFF2-40B4-BE49-F238E27FC236}">
                      <a16:creationId xmlns:a16="http://schemas.microsoft.com/office/drawing/2014/main" id="{B58740AE-0606-49BF-44C4-EFCD77A2F4DE}"/>
                    </a:ext>
                  </a:extLst>
                </p14:cNvPr>
                <p14:cNvContentPartPr/>
                <p14:nvPr/>
              </p14:nvContentPartPr>
              <p14:xfrm>
                <a:off x="4229965" y="3023407"/>
                <a:ext cx="253440" cy="226080"/>
              </p14:xfrm>
            </p:contentPart>
          </mc:Choice>
          <mc:Fallback xmlns="">
            <p:pic>
              <p:nvPicPr>
                <p:cNvPr id="8260" name="Ink 8259">
                  <a:extLst>
                    <a:ext uri="{FF2B5EF4-FFF2-40B4-BE49-F238E27FC236}">
                      <a16:creationId xmlns:a16="http://schemas.microsoft.com/office/drawing/2014/main" id="{B58740AE-0606-49BF-44C4-EFCD77A2F4DE}"/>
                    </a:ext>
                  </a:extLst>
                </p:cNvPr>
                <p:cNvPicPr/>
                <p:nvPr/>
              </p:nvPicPr>
              <p:blipFill>
                <a:blip r:embed="rId206"/>
                <a:stretch>
                  <a:fillRect/>
                </a:stretch>
              </p:blipFill>
              <p:spPr>
                <a:xfrm>
                  <a:off x="4220965" y="3014767"/>
                  <a:ext cx="2710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8261" name="Ink 8260">
                  <a:extLst>
                    <a:ext uri="{FF2B5EF4-FFF2-40B4-BE49-F238E27FC236}">
                      <a16:creationId xmlns:a16="http://schemas.microsoft.com/office/drawing/2014/main" id="{16E4DCD1-4741-62B2-FDE5-036F9B274766}"/>
                    </a:ext>
                  </a:extLst>
                </p14:cNvPr>
                <p14:cNvContentPartPr/>
                <p14:nvPr/>
              </p14:nvContentPartPr>
              <p14:xfrm>
                <a:off x="4748365" y="2932327"/>
                <a:ext cx="232920" cy="259920"/>
              </p14:xfrm>
            </p:contentPart>
          </mc:Choice>
          <mc:Fallback xmlns="">
            <p:pic>
              <p:nvPicPr>
                <p:cNvPr id="8261" name="Ink 8260">
                  <a:extLst>
                    <a:ext uri="{FF2B5EF4-FFF2-40B4-BE49-F238E27FC236}">
                      <a16:creationId xmlns:a16="http://schemas.microsoft.com/office/drawing/2014/main" id="{16E4DCD1-4741-62B2-FDE5-036F9B274766}"/>
                    </a:ext>
                  </a:extLst>
                </p:cNvPr>
                <p:cNvPicPr/>
                <p:nvPr/>
              </p:nvPicPr>
              <p:blipFill>
                <a:blip r:embed="rId208"/>
                <a:stretch>
                  <a:fillRect/>
                </a:stretch>
              </p:blipFill>
              <p:spPr>
                <a:xfrm>
                  <a:off x="4739725" y="2923327"/>
                  <a:ext cx="2505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8262" name="Ink 8261">
                  <a:extLst>
                    <a:ext uri="{FF2B5EF4-FFF2-40B4-BE49-F238E27FC236}">
                      <a16:creationId xmlns:a16="http://schemas.microsoft.com/office/drawing/2014/main" id="{7267F55B-47BB-22B4-5490-BF0371ED1F21}"/>
                    </a:ext>
                  </a:extLst>
                </p14:cNvPr>
                <p14:cNvContentPartPr/>
                <p14:nvPr/>
              </p14:nvContentPartPr>
              <p14:xfrm>
                <a:off x="5256685" y="2933047"/>
                <a:ext cx="242640" cy="257400"/>
              </p14:xfrm>
            </p:contentPart>
          </mc:Choice>
          <mc:Fallback xmlns="">
            <p:pic>
              <p:nvPicPr>
                <p:cNvPr id="8262" name="Ink 8261">
                  <a:extLst>
                    <a:ext uri="{FF2B5EF4-FFF2-40B4-BE49-F238E27FC236}">
                      <a16:creationId xmlns:a16="http://schemas.microsoft.com/office/drawing/2014/main" id="{7267F55B-47BB-22B4-5490-BF0371ED1F21}"/>
                    </a:ext>
                  </a:extLst>
                </p:cNvPr>
                <p:cNvPicPr/>
                <p:nvPr/>
              </p:nvPicPr>
              <p:blipFill>
                <a:blip r:embed="rId210"/>
                <a:stretch>
                  <a:fillRect/>
                </a:stretch>
              </p:blipFill>
              <p:spPr>
                <a:xfrm>
                  <a:off x="5248045" y="2924047"/>
                  <a:ext cx="2602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8263" name="Ink 8262">
                  <a:extLst>
                    <a:ext uri="{FF2B5EF4-FFF2-40B4-BE49-F238E27FC236}">
                      <a16:creationId xmlns:a16="http://schemas.microsoft.com/office/drawing/2014/main" id="{59CF6848-721C-F4F2-4A67-7A3BC0B8E99F}"/>
                    </a:ext>
                  </a:extLst>
                </p14:cNvPr>
                <p14:cNvContentPartPr/>
                <p14:nvPr/>
              </p14:nvContentPartPr>
              <p14:xfrm>
                <a:off x="5616325" y="3124927"/>
                <a:ext cx="152640" cy="37440"/>
              </p14:xfrm>
            </p:contentPart>
          </mc:Choice>
          <mc:Fallback xmlns="">
            <p:pic>
              <p:nvPicPr>
                <p:cNvPr id="8263" name="Ink 8262">
                  <a:extLst>
                    <a:ext uri="{FF2B5EF4-FFF2-40B4-BE49-F238E27FC236}">
                      <a16:creationId xmlns:a16="http://schemas.microsoft.com/office/drawing/2014/main" id="{59CF6848-721C-F4F2-4A67-7A3BC0B8E99F}"/>
                    </a:ext>
                  </a:extLst>
                </p:cNvPr>
                <p:cNvPicPr/>
                <p:nvPr/>
              </p:nvPicPr>
              <p:blipFill>
                <a:blip r:embed="rId212"/>
                <a:stretch>
                  <a:fillRect/>
                </a:stretch>
              </p:blipFill>
              <p:spPr>
                <a:xfrm>
                  <a:off x="5607685" y="3116287"/>
                  <a:ext cx="170280" cy="55080"/>
                </a:xfrm>
                <a:prstGeom prst="rect">
                  <a:avLst/>
                </a:prstGeom>
              </p:spPr>
            </p:pic>
          </mc:Fallback>
        </mc:AlternateContent>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6F34661-3FF7-401B-B0A9-2937E529D6B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Solution Positioning</a:t>
            </a:r>
          </a:p>
        </p:txBody>
      </p:sp>
      <p:pic>
        <p:nvPicPr>
          <p:cNvPr id="43011" name="Picture 3">
            <a:extLst>
              <a:ext uri="{FF2B5EF4-FFF2-40B4-BE49-F238E27FC236}">
                <a16:creationId xmlns:a16="http://schemas.microsoft.com/office/drawing/2014/main" id="{1849DD85-F0A4-47D0-9544-3E088148E20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114800"/>
            <a:ext cx="10255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a:extLst>
              <a:ext uri="{FF2B5EF4-FFF2-40B4-BE49-F238E27FC236}">
                <a16:creationId xmlns:a16="http://schemas.microsoft.com/office/drawing/2014/main" id="{5D1014E3-268F-4BB5-8C7B-163C7CD28B2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767013"/>
            <a:ext cx="596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a:extLst>
              <a:ext uri="{FF2B5EF4-FFF2-40B4-BE49-F238E27FC236}">
                <a16:creationId xmlns:a16="http://schemas.microsoft.com/office/drawing/2014/main" id="{3750DECF-0012-4BA2-ADE8-84FF5E89A0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300" y="2781300"/>
            <a:ext cx="596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a:extLst>
              <a:ext uri="{FF2B5EF4-FFF2-40B4-BE49-F238E27FC236}">
                <a16:creationId xmlns:a16="http://schemas.microsoft.com/office/drawing/2014/main" id="{AF3710F8-4C89-4C12-B672-4144AF6695F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2438400"/>
            <a:ext cx="91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a:extLst>
              <a:ext uri="{FF2B5EF4-FFF2-40B4-BE49-F238E27FC236}">
                <a16:creationId xmlns:a16="http://schemas.microsoft.com/office/drawing/2014/main" id="{2E440480-AF84-4D7F-A350-12A19BCAFC11}"/>
              </a:ext>
            </a:extLst>
          </p:cNvPr>
          <p:cNvPicPr>
            <a:picLocks noGrp="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2878138" y="3063875"/>
            <a:ext cx="484187" cy="976313"/>
          </a:xfrm>
          <a:noFill/>
        </p:spPr>
      </p:pic>
      <p:pic>
        <p:nvPicPr>
          <p:cNvPr id="43016" name="Picture 8">
            <a:extLst>
              <a:ext uri="{FF2B5EF4-FFF2-40B4-BE49-F238E27FC236}">
                <a16:creationId xmlns:a16="http://schemas.microsoft.com/office/drawing/2014/main" id="{A0A69E19-198B-4CEB-8B6D-D68BA7A3C87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5600"/>
            <a:ext cx="1143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7" name="Rectangle 9">
            <a:extLst>
              <a:ext uri="{FF2B5EF4-FFF2-40B4-BE49-F238E27FC236}">
                <a16:creationId xmlns:a16="http://schemas.microsoft.com/office/drawing/2014/main" id="{5B43914A-2E64-48FC-9C87-113300A2C369}"/>
              </a:ext>
            </a:extLst>
          </p:cNvPr>
          <p:cNvSpPr>
            <a:spLocks noChangeArrowheads="1"/>
          </p:cNvSpPr>
          <p:nvPr/>
        </p:nvSpPr>
        <p:spPr bwMode="auto">
          <a:xfrm>
            <a:off x="2667000" y="4114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Firewall</a:t>
            </a:r>
          </a:p>
        </p:txBody>
      </p:sp>
      <p:sp>
        <p:nvSpPr>
          <p:cNvPr id="43018" name="Rectangle 10">
            <a:extLst>
              <a:ext uri="{FF2B5EF4-FFF2-40B4-BE49-F238E27FC236}">
                <a16:creationId xmlns:a16="http://schemas.microsoft.com/office/drawing/2014/main" id="{0D0A406A-D85F-4866-9F78-A3C8BA81FACC}"/>
              </a:ext>
            </a:extLst>
          </p:cNvPr>
          <p:cNvSpPr>
            <a:spLocks noChangeArrowheads="1"/>
          </p:cNvSpPr>
          <p:nvPr/>
        </p:nvSpPr>
        <p:spPr bwMode="auto">
          <a:xfrm>
            <a:off x="1409700" y="3095625"/>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b="1">
                <a:latin typeface="Times New Roman" panose="02020603050405020304" pitchFamily="18" charset="0"/>
              </a:rPr>
              <a:t>Internet</a:t>
            </a:r>
          </a:p>
        </p:txBody>
      </p:sp>
      <p:sp>
        <p:nvSpPr>
          <p:cNvPr id="43019" name="Rectangle 11">
            <a:extLst>
              <a:ext uri="{FF2B5EF4-FFF2-40B4-BE49-F238E27FC236}">
                <a16:creationId xmlns:a16="http://schemas.microsoft.com/office/drawing/2014/main" id="{8DA4431C-EA51-4310-A708-E4C77CBB8B2A}"/>
              </a:ext>
            </a:extLst>
          </p:cNvPr>
          <p:cNvSpPr>
            <a:spLocks noChangeArrowheads="1"/>
          </p:cNvSpPr>
          <p:nvPr/>
        </p:nvSpPr>
        <p:spPr bwMode="auto">
          <a:xfrm>
            <a:off x="252413" y="4881563"/>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User/Attacker</a:t>
            </a:r>
          </a:p>
        </p:txBody>
      </p:sp>
      <p:sp>
        <p:nvSpPr>
          <p:cNvPr id="43020" name="Rectangle 12">
            <a:extLst>
              <a:ext uri="{FF2B5EF4-FFF2-40B4-BE49-F238E27FC236}">
                <a16:creationId xmlns:a16="http://schemas.microsoft.com/office/drawing/2014/main" id="{DD55B867-30F5-4C34-909F-A41033018C10}"/>
              </a:ext>
            </a:extLst>
          </p:cNvPr>
          <p:cNvSpPr>
            <a:spLocks noChangeArrowheads="1"/>
          </p:cNvSpPr>
          <p:nvPr/>
        </p:nvSpPr>
        <p:spPr bwMode="auto">
          <a:xfrm>
            <a:off x="4476750" y="3810000"/>
            <a:ext cx="139065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Web Servers</a:t>
            </a:r>
          </a:p>
        </p:txBody>
      </p:sp>
      <p:sp>
        <p:nvSpPr>
          <p:cNvPr id="43021" name="Rectangle 13">
            <a:extLst>
              <a:ext uri="{FF2B5EF4-FFF2-40B4-BE49-F238E27FC236}">
                <a16:creationId xmlns:a16="http://schemas.microsoft.com/office/drawing/2014/main" id="{0C607830-06D1-4E2B-906E-E2CF3650C7F9}"/>
              </a:ext>
            </a:extLst>
          </p:cNvPr>
          <p:cNvSpPr>
            <a:spLocks noChangeArrowheads="1"/>
          </p:cNvSpPr>
          <p:nvPr/>
        </p:nvSpPr>
        <p:spPr bwMode="auto">
          <a:xfrm>
            <a:off x="6019800" y="37338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Application </a:t>
            </a:r>
          </a:p>
          <a:p>
            <a:pPr algn="ctr" eaLnBrk="1" hangingPunct="1">
              <a:spcBef>
                <a:spcPct val="0"/>
              </a:spcBef>
              <a:buClrTx/>
              <a:buSzTx/>
              <a:buFontTx/>
              <a:buNone/>
            </a:pPr>
            <a:r>
              <a:rPr lang="en-US" altLang="en-US" sz="2000">
                <a:solidFill>
                  <a:schemeClr val="bg2"/>
                </a:solidFill>
                <a:latin typeface="Times New Roman" panose="02020603050405020304" pitchFamily="18" charset="0"/>
              </a:rPr>
              <a:t>Servers</a:t>
            </a:r>
          </a:p>
        </p:txBody>
      </p:sp>
      <p:sp>
        <p:nvSpPr>
          <p:cNvPr id="43022" name="Rectangle 14">
            <a:extLst>
              <a:ext uri="{FF2B5EF4-FFF2-40B4-BE49-F238E27FC236}">
                <a16:creationId xmlns:a16="http://schemas.microsoft.com/office/drawing/2014/main" id="{6E9A5056-3959-47CA-A381-BD2F7F29C278}"/>
              </a:ext>
            </a:extLst>
          </p:cNvPr>
          <p:cNvSpPr>
            <a:spLocks noChangeArrowheads="1"/>
          </p:cNvSpPr>
          <p:nvPr/>
        </p:nvSpPr>
        <p:spPr bwMode="auto">
          <a:xfrm>
            <a:off x="7924800" y="2057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Database</a:t>
            </a:r>
          </a:p>
        </p:txBody>
      </p:sp>
      <p:sp>
        <p:nvSpPr>
          <p:cNvPr id="43023" name="Line 15">
            <a:extLst>
              <a:ext uri="{FF2B5EF4-FFF2-40B4-BE49-F238E27FC236}">
                <a16:creationId xmlns:a16="http://schemas.microsoft.com/office/drawing/2014/main" id="{17247AED-7997-4B93-978A-97B59CA11BEA}"/>
              </a:ext>
            </a:extLst>
          </p:cNvPr>
          <p:cNvSpPr>
            <a:spLocks noChangeShapeType="1"/>
          </p:cNvSpPr>
          <p:nvPr/>
        </p:nvSpPr>
        <p:spPr bwMode="auto">
          <a:xfrm flipV="1">
            <a:off x="914400" y="3505200"/>
            <a:ext cx="838200" cy="60960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sp>
        <p:nvSpPr>
          <p:cNvPr id="43024" name="Line 16">
            <a:extLst>
              <a:ext uri="{FF2B5EF4-FFF2-40B4-BE49-F238E27FC236}">
                <a16:creationId xmlns:a16="http://schemas.microsoft.com/office/drawing/2014/main" id="{1130C4C6-22C4-4683-BC7D-2A951CDC695C}"/>
              </a:ext>
            </a:extLst>
          </p:cNvPr>
          <p:cNvSpPr>
            <a:spLocks noChangeShapeType="1"/>
          </p:cNvSpPr>
          <p:nvPr/>
        </p:nvSpPr>
        <p:spPr bwMode="auto">
          <a:xfrm flipV="1">
            <a:off x="2362200" y="3276600"/>
            <a:ext cx="609600" cy="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sp>
        <p:nvSpPr>
          <p:cNvPr id="43025" name="Line 17">
            <a:extLst>
              <a:ext uri="{FF2B5EF4-FFF2-40B4-BE49-F238E27FC236}">
                <a16:creationId xmlns:a16="http://schemas.microsoft.com/office/drawing/2014/main" id="{C9259830-9C46-4275-B6E2-8456B42B82EC}"/>
              </a:ext>
            </a:extLst>
          </p:cNvPr>
          <p:cNvSpPr>
            <a:spLocks noChangeShapeType="1"/>
          </p:cNvSpPr>
          <p:nvPr/>
        </p:nvSpPr>
        <p:spPr bwMode="auto">
          <a:xfrm flipV="1">
            <a:off x="3352800" y="3200400"/>
            <a:ext cx="609600" cy="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sp>
        <p:nvSpPr>
          <p:cNvPr id="43026" name="Line 18">
            <a:extLst>
              <a:ext uri="{FF2B5EF4-FFF2-40B4-BE49-F238E27FC236}">
                <a16:creationId xmlns:a16="http://schemas.microsoft.com/office/drawing/2014/main" id="{36158DD7-B46C-4435-8000-30BE44AEA8D4}"/>
              </a:ext>
            </a:extLst>
          </p:cNvPr>
          <p:cNvSpPr>
            <a:spLocks noChangeShapeType="1"/>
          </p:cNvSpPr>
          <p:nvPr/>
        </p:nvSpPr>
        <p:spPr bwMode="auto">
          <a:xfrm>
            <a:off x="5495925" y="3233738"/>
            <a:ext cx="838200" cy="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sp>
        <p:nvSpPr>
          <p:cNvPr id="43027" name="Line 19">
            <a:extLst>
              <a:ext uri="{FF2B5EF4-FFF2-40B4-BE49-F238E27FC236}">
                <a16:creationId xmlns:a16="http://schemas.microsoft.com/office/drawing/2014/main" id="{9DD5C941-D6A8-42F7-A3C1-6C723F471A3B}"/>
              </a:ext>
            </a:extLst>
          </p:cNvPr>
          <p:cNvSpPr>
            <a:spLocks noChangeShapeType="1"/>
          </p:cNvSpPr>
          <p:nvPr/>
        </p:nvSpPr>
        <p:spPr bwMode="auto">
          <a:xfrm>
            <a:off x="7010400" y="3200400"/>
            <a:ext cx="990600" cy="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pic>
        <p:nvPicPr>
          <p:cNvPr id="118804" name="Picture 20">
            <a:extLst>
              <a:ext uri="{FF2B5EF4-FFF2-40B4-BE49-F238E27FC236}">
                <a16:creationId xmlns:a16="http://schemas.microsoft.com/office/drawing/2014/main" id="{B137C08C-B136-4E11-8E55-4CB34135B41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5888" y="2711450"/>
            <a:ext cx="5683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Line 21">
            <a:extLst>
              <a:ext uri="{FF2B5EF4-FFF2-40B4-BE49-F238E27FC236}">
                <a16:creationId xmlns:a16="http://schemas.microsoft.com/office/drawing/2014/main" id="{9E71740C-687F-40CE-8D87-5A00A2D5D344}"/>
              </a:ext>
            </a:extLst>
          </p:cNvPr>
          <p:cNvSpPr>
            <a:spLocks noChangeShapeType="1"/>
          </p:cNvSpPr>
          <p:nvPr/>
        </p:nvSpPr>
        <p:spPr bwMode="auto">
          <a:xfrm flipV="1">
            <a:off x="4448175" y="3200400"/>
            <a:ext cx="381000" cy="0"/>
          </a:xfrm>
          <a:prstGeom prst="line">
            <a:avLst/>
          </a:prstGeom>
          <a:noFill/>
          <a:ln w="28575" cap="sq">
            <a:solidFill>
              <a:schemeClr val="bg2"/>
            </a:solidFill>
            <a:round/>
            <a:headEnd type="arrow" w="sm" len="sm"/>
            <a:tailEnd type="arrow" w="sm" len="sm"/>
          </a:ln>
          <a:extLst>
            <a:ext uri="{909E8E84-426E-40DD-AFC4-6F175D3DCCD1}">
              <a14:hiddenFill xmlns:a14="http://schemas.microsoft.com/office/drawing/2010/main">
                <a:noFill/>
              </a14:hiddenFill>
            </a:ext>
          </a:extLst>
        </p:spPr>
        <p:txBody>
          <a:bodyPr wrap="none" anchor="ctr"/>
          <a:lstStyle/>
          <a:p>
            <a:endParaRPr lang="en-ID"/>
          </a:p>
        </p:txBody>
      </p:sp>
      <p:sp>
        <p:nvSpPr>
          <p:cNvPr id="118806" name="Rectangle 22">
            <a:extLst>
              <a:ext uri="{FF2B5EF4-FFF2-40B4-BE49-F238E27FC236}">
                <a16:creationId xmlns:a16="http://schemas.microsoft.com/office/drawing/2014/main" id="{63FC5BA3-22C4-4255-AA9A-B78819F73D9D}"/>
              </a:ext>
            </a:extLst>
          </p:cNvPr>
          <p:cNvSpPr>
            <a:spLocks noChangeArrowheads="1"/>
          </p:cNvSpPr>
          <p:nvPr/>
        </p:nvSpPr>
        <p:spPr bwMode="auto">
          <a:xfrm>
            <a:off x="3733800" y="23622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App IDS</a:t>
            </a:r>
          </a:p>
        </p:txBody>
      </p:sp>
      <p:sp>
        <p:nvSpPr>
          <p:cNvPr id="43031" name="Rectangle 23">
            <a:extLst>
              <a:ext uri="{FF2B5EF4-FFF2-40B4-BE49-F238E27FC236}">
                <a16:creationId xmlns:a16="http://schemas.microsoft.com/office/drawing/2014/main" id="{D6675FC6-87FD-483D-A7B2-3CC4F13A8929}"/>
              </a:ext>
            </a:extLst>
          </p:cNvPr>
          <p:cNvSpPr>
            <a:spLocks noChangeArrowheads="1"/>
          </p:cNvSpPr>
          <p:nvPr/>
        </p:nvSpPr>
        <p:spPr bwMode="auto">
          <a:xfrm>
            <a:off x="42863" y="1143000"/>
            <a:ext cx="8991600" cy="4419600"/>
          </a:xfrm>
          <a:prstGeom prst="rect">
            <a:avLst/>
          </a:prstGeom>
          <a:noFill/>
          <a:ln w="38100" cap="sq" cmpd="dbl">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US" altLang="en-US" sz="1800"/>
          </a:p>
        </p:txBody>
      </p:sp>
      <p:sp>
        <p:nvSpPr>
          <p:cNvPr id="43032" name="Slide Number Placeholder 25">
            <a:extLst>
              <a:ext uri="{FF2B5EF4-FFF2-40B4-BE49-F238E27FC236}">
                <a16:creationId xmlns:a16="http://schemas.microsoft.com/office/drawing/2014/main" id="{DAB0297D-EB4C-4CE9-8FB4-78EE297E4D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D7BECFA7-A2BF-4CEA-A2A5-B68178F84BC1}" type="slidenum">
              <a:rPr lang="en-US" altLang="en-US" sz="1200">
                <a:latin typeface="Garamond" panose="02020404030301010803" pitchFamily="18" charset="0"/>
              </a:rPr>
              <a:pPr>
                <a:spcBef>
                  <a:spcPct val="0"/>
                </a:spcBef>
                <a:buClrTx/>
                <a:buSzTx/>
                <a:buFontTx/>
                <a:buNone/>
              </a:pPr>
              <a:t>50</a:t>
            </a:fld>
            <a:endParaRPr lang="en-US" altLang="en-US" sz="120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8804"/>
                                        </p:tgtEl>
                                        <p:attrNameLst>
                                          <p:attrName>style.visibility</p:attrName>
                                        </p:attrNameLst>
                                      </p:cBhvr>
                                      <p:to>
                                        <p:strVal val="visible"/>
                                      </p:to>
                                    </p:set>
                                    <p:anim calcmode="lin" valueType="num">
                                      <p:cBhvr additive="base">
                                        <p:cTn id="7" dur="500" fill="hold"/>
                                        <p:tgtEl>
                                          <p:spTgt spid="118804"/>
                                        </p:tgtEl>
                                        <p:attrNameLst>
                                          <p:attrName>ppt_x</p:attrName>
                                        </p:attrNameLst>
                                      </p:cBhvr>
                                      <p:tavLst>
                                        <p:tav tm="0">
                                          <p:val>
                                            <p:strVal val="0-#ppt_w/2"/>
                                          </p:val>
                                        </p:tav>
                                        <p:tav tm="100000">
                                          <p:val>
                                            <p:strVal val="#ppt_x"/>
                                          </p:val>
                                        </p:tav>
                                      </p:tavLst>
                                    </p:anim>
                                    <p:anim calcmode="lin" valueType="num">
                                      <p:cBhvr additive="base">
                                        <p:cTn id="8" dur="500" fill="hold"/>
                                        <p:tgtEl>
                                          <p:spTgt spid="1188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8806"/>
                                        </p:tgtEl>
                                        <p:attrNameLst>
                                          <p:attrName>style.visibility</p:attrName>
                                        </p:attrNameLst>
                                      </p:cBhvr>
                                      <p:to>
                                        <p:strVal val="visible"/>
                                      </p:to>
                                    </p:set>
                                    <p:anim calcmode="lin" valueType="num">
                                      <p:cBhvr additive="base">
                                        <p:cTn id="13" dur="500" fill="hold"/>
                                        <p:tgtEl>
                                          <p:spTgt spid="118806"/>
                                        </p:tgtEl>
                                        <p:attrNameLst>
                                          <p:attrName>ppt_x</p:attrName>
                                        </p:attrNameLst>
                                      </p:cBhvr>
                                      <p:tavLst>
                                        <p:tav tm="0">
                                          <p:val>
                                            <p:strVal val="0-#ppt_w/2"/>
                                          </p:val>
                                        </p:tav>
                                        <p:tav tm="100000">
                                          <p:val>
                                            <p:strVal val="#ppt_x"/>
                                          </p:val>
                                        </p:tav>
                                      </p:tavLst>
                                    </p:anim>
                                    <p:anim calcmode="lin" valueType="num">
                                      <p:cBhvr additive="base">
                                        <p:cTn id="14" dur="500" fill="hold"/>
                                        <p:tgtEl>
                                          <p:spTgt spid="1188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0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179225-BAD7-40DF-85BC-D05232D3FC0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Aksi SNORT</a:t>
            </a:r>
          </a:p>
        </p:txBody>
      </p:sp>
      <p:sp>
        <p:nvSpPr>
          <p:cNvPr id="44035" name="Rectangle 3">
            <a:extLst>
              <a:ext uri="{FF2B5EF4-FFF2-40B4-BE49-F238E27FC236}">
                <a16:creationId xmlns:a16="http://schemas.microsoft.com/office/drawing/2014/main" id="{E66F384A-E29C-42CA-8624-7B5E9955486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Alert : Membuat entry pada alert dan melogging paket</a:t>
            </a:r>
          </a:p>
          <a:p>
            <a:pPr eaLnBrk="1" hangingPunct="1"/>
            <a:r>
              <a:rPr lang="en-US" altLang="en-US">
                <a:ea typeface="ＭＳ Ｐゴシック" panose="020B0600070205080204" pitchFamily="34" charset="-128"/>
              </a:rPr>
              <a:t>Log : Hanya melogging paket</a:t>
            </a:r>
          </a:p>
          <a:p>
            <a:pPr eaLnBrk="1" hangingPunct="1"/>
            <a:r>
              <a:rPr lang="en-US" altLang="en-US">
                <a:ea typeface="ＭＳ Ｐゴシック" panose="020B0600070205080204" pitchFamily="34" charset="-128"/>
              </a:rPr>
              <a:t>Pass : Dilewatkan, tidak ada aksi </a:t>
            </a:r>
          </a:p>
          <a:p>
            <a:pPr eaLnBrk="1" hangingPunct="1"/>
            <a:r>
              <a:rPr lang="en-US" altLang="en-US">
                <a:ea typeface="ＭＳ Ｐゴシック" panose="020B0600070205080204" pitchFamily="34" charset="-128"/>
              </a:rPr>
              <a:t>Activate : Alert, membangkitkan rule lain (dynamic)</a:t>
            </a:r>
          </a:p>
          <a:p>
            <a:pPr eaLnBrk="1" hangingPunct="1"/>
            <a:r>
              <a:rPr lang="en-US" altLang="en-US">
                <a:ea typeface="ＭＳ Ｐゴシック" panose="020B0600070205080204" pitchFamily="34" charset="-128"/>
              </a:rPr>
              <a:t>Dynamic : Diam, sampai diaktivasi</a:t>
            </a:r>
          </a:p>
        </p:txBody>
      </p:sp>
      <p:sp>
        <p:nvSpPr>
          <p:cNvPr id="44036" name="Slide Number Placeholder 5">
            <a:extLst>
              <a:ext uri="{FF2B5EF4-FFF2-40B4-BE49-F238E27FC236}">
                <a16:creationId xmlns:a16="http://schemas.microsoft.com/office/drawing/2014/main" id="{98C899D1-2993-454F-92B3-BC66795127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0A162829-7E22-486D-9406-CDC09021C958}" type="slidenum">
              <a:rPr lang="en-US" altLang="en-US" sz="1200">
                <a:latin typeface="Garamond" panose="02020404030301010803" pitchFamily="18" charset="0"/>
              </a:rPr>
              <a:pPr>
                <a:spcBef>
                  <a:spcPct val="0"/>
                </a:spcBef>
                <a:buClrTx/>
                <a:buSzTx/>
                <a:buFontTx/>
                <a:buNone/>
              </a:pPr>
              <a:t>51</a:t>
            </a:fld>
            <a:endParaRPr lang="en-US" altLang="en-US" sz="1200">
              <a:latin typeface="Garamond" panose="020204040303010108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88BCD4B-9C45-4139-993B-76C3A388FDB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Installasi Snort</a:t>
            </a:r>
          </a:p>
        </p:txBody>
      </p:sp>
      <p:sp>
        <p:nvSpPr>
          <p:cNvPr id="45059" name="Rectangle 3">
            <a:extLst>
              <a:ext uri="{FF2B5EF4-FFF2-40B4-BE49-F238E27FC236}">
                <a16:creationId xmlns:a16="http://schemas.microsoft.com/office/drawing/2014/main" id="{A1FE2376-346C-473C-B0B8-F5BE641AF15D}"/>
              </a:ext>
            </a:extLst>
          </p:cNvPr>
          <p:cNvSpPr>
            <a:spLocks noGrp="1" noChangeArrowheads="1"/>
          </p:cNvSpPr>
          <p:nvPr>
            <p:ph type="body" idx="1"/>
          </p:nvPr>
        </p:nvSpPr>
        <p:spPr>
          <a:xfrm>
            <a:off x="1066800" y="1828800"/>
            <a:ext cx="7772400" cy="4459288"/>
          </a:xfrm>
        </p:spPr>
        <p:txBody>
          <a:bodyPr/>
          <a:lstStyle/>
          <a:p>
            <a:pPr eaLnBrk="1" hangingPunct="1"/>
            <a:r>
              <a:rPr lang="en-US" altLang="en-US" sz="3100">
                <a:ea typeface="ＭＳ Ｐゴシック" panose="020B0600070205080204" pitchFamily="34" charset="-128"/>
              </a:rPr>
              <a:t>Di Debian Linux, sebagai root:</a:t>
            </a:r>
          </a:p>
          <a:p>
            <a:pPr lvl="1" eaLnBrk="1" hangingPunct="1"/>
            <a:r>
              <a:rPr lang="en-US" altLang="en-US">
                <a:ea typeface="ＭＳ Ｐゴシック" panose="020B0600070205080204" pitchFamily="34" charset="-128"/>
              </a:rPr>
              <a:t>apt-get install snort  </a:t>
            </a:r>
          </a:p>
          <a:p>
            <a:pPr eaLnBrk="1" hangingPunct="1"/>
            <a:r>
              <a:rPr lang="en-US" altLang="en-US" sz="3100">
                <a:ea typeface="ＭＳ Ｐゴシック" panose="020B0600070205080204" pitchFamily="34" charset="-128"/>
              </a:rPr>
              <a:t>File dan direktori yang terinstall:</a:t>
            </a:r>
          </a:p>
          <a:p>
            <a:pPr lvl="1" eaLnBrk="1" hangingPunct="1"/>
            <a:r>
              <a:rPr lang="en-US" altLang="en-US">
                <a:ea typeface="ＭＳ Ｐゴシック" panose="020B0600070205080204" pitchFamily="34" charset="-128"/>
              </a:rPr>
              <a:t>/etc/snort berisi file conf dan rule  </a:t>
            </a:r>
          </a:p>
          <a:p>
            <a:pPr lvl="1" eaLnBrk="1" hangingPunct="1"/>
            <a:r>
              <a:rPr lang="en-US" altLang="en-US">
                <a:ea typeface="ＭＳ Ｐゴシック" panose="020B0600070205080204" pitchFamily="34" charset="-128"/>
              </a:rPr>
              <a:t>/var/log/snort berisi log </a:t>
            </a:r>
          </a:p>
          <a:p>
            <a:pPr lvl="1" eaLnBrk="1" hangingPunct="1"/>
            <a:r>
              <a:rPr lang="en-US" altLang="en-US">
                <a:ea typeface="ＭＳ Ｐゴシック" panose="020B0600070205080204" pitchFamily="34" charset="-128"/>
              </a:rPr>
              <a:t>/usr/local/bin/  berisi binary snort</a:t>
            </a:r>
          </a:p>
        </p:txBody>
      </p:sp>
      <p:sp>
        <p:nvSpPr>
          <p:cNvPr id="45060" name="Slide Number Placeholder 5">
            <a:extLst>
              <a:ext uri="{FF2B5EF4-FFF2-40B4-BE49-F238E27FC236}">
                <a16:creationId xmlns:a16="http://schemas.microsoft.com/office/drawing/2014/main" id="{18233346-1303-4D02-8CF5-FE44CD85DA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EBC3F0F4-2F85-4AFA-BF9B-6FA5C1883A83}" type="slidenum">
              <a:rPr lang="en-US" altLang="en-US" sz="120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3BB25A-2984-4C59-8E60-F1D13010209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Testing Snort</a:t>
            </a:r>
          </a:p>
        </p:txBody>
      </p:sp>
      <p:sp>
        <p:nvSpPr>
          <p:cNvPr id="46083" name="Rectangle 3">
            <a:extLst>
              <a:ext uri="{FF2B5EF4-FFF2-40B4-BE49-F238E27FC236}">
                <a16:creationId xmlns:a16="http://schemas.microsoft.com/office/drawing/2014/main" id="{429FEBD8-DBFA-465D-A0E4-56537F7DD1DE}"/>
              </a:ext>
            </a:extLst>
          </p:cNvPr>
          <p:cNvSpPr>
            <a:spLocks noGrp="1" noChangeArrowheads="1"/>
          </p:cNvSpPr>
          <p:nvPr>
            <p:ph type="body" idx="1"/>
          </p:nvPr>
        </p:nvSpPr>
        <p:spPr/>
        <p:txBody>
          <a:bodyPr/>
          <a:lstStyle/>
          <a:p>
            <a:pPr eaLnBrk="1" hangingPunct="1"/>
            <a:r>
              <a:rPr lang="en-US" altLang="en-US" sz="3600" dirty="0" err="1">
                <a:ea typeface="ＭＳ Ｐゴシック" panose="020B0600070205080204" pitchFamily="34" charset="-128"/>
              </a:rPr>
              <a:t>Jalankan</a:t>
            </a:r>
            <a:r>
              <a:rPr lang="en-US" altLang="en-US" sz="3600" dirty="0">
                <a:ea typeface="ＭＳ Ｐゴシック" panose="020B0600070205080204" pitchFamily="34" charset="-128"/>
              </a:rPr>
              <a:t> snort di root :</a:t>
            </a:r>
          </a:p>
          <a:p>
            <a:pPr lvl="1" eaLnBrk="1" hangingPunct="1"/>
            <a:r>
              <a:rPr lang="en-US" altLang="en-US" sz="3100" dirty="0">
                <a:ea typeface="ＭＳ Ｐゴシック" panose="020B0600070205080204" pitchFamily="34" charset="-128"/>
              </a:rPr>
              <a:t># snort –v</a:t>
            </a:r>
          </a:p>
          <a:p>
            <a:pPr eaLnBrk="1" hangingPunct="1"/>
            <a:r>
              <a:rPr lang="en-US" altLang="en-US" sz="3600" dirty="0">
                <a:ea typeface="ＭＳ Ｐゴシック" panose="020B0600070205080204" pitchFamily="34" charset="-128"/>
              </a:rPr>
              <a:t>Dari host lain </a:t>
            </a:r>
            <a:r>
              <a:rPr lang="en-US" altLang="en-US" sz="3600" dirty="0" err="1">
                <a:ea typeface="ＭＳ Ｐゴシック" panose="020B0600070205080204" pitchFamily="34" charset="-128"/>
              </a:rPr>
              <a:t>jalankan</a:t>
            </a:r>
            <a:r>
              <a:rPr lang="en-US" altLang="en-US" sz="3600" dirty="0">
                <a:ea typeface="ＭＳ Ｐゴシック" panose="020B0600070205080204" pitchFamily="34" charset="-128"/>
              </a:rPr>
              <a:t> NMAP</a:t>
            </a:r>
          </a:p>
          <a:p>
            <a:pPr lvl="1" eaLnBrk="1" hangingPunct="1"/>
            <a:r>
              <a:rPr lang="en-US" altLang="en-US" sz="3100" dirty="0" err="1">
                <a:ea typeface="ＭＳ Ｐゴシック" panose="020B0600070205080204" pitchFamily="34" charset="-128"/>
              </a:rPr>
              <a:t>nmap</a:t>
            </a:r>
            <a:r>
              <a:rPr lang="en-US" altLang="en-US" sz="3100" dirty="0">
                <a:ea typeface="ＭＳ Ｐゴシック" panose="020B0600070205080204" pitchFamily="34" charset="-128"/>
              </a:rPr>
              <a:t> –</a:t>
            </a:r>
            <a:r>
              <a:rPr lang="en-US" altLang="en-US" sz="3100" dirty="0" err="1">
                <a:ea typeface="ＭＳ Ｐゴシック" panose="020B0600070205080204" pitchFamily="34" charset="-128"/>
              </a:rPr>
              <a:t>sP</a:t>
            </a:r>
            <a:r>
              <a:rPr lang="en-US" altLang="en-US" sz="3100" dirty="0">
                <a:ea typeface="ＭＳ Ｐゴシック" panose="020B0600070205080204" pitchFamily="34" charset="-128"/>
              </a:rPr>
              <a:t> &lt;</a:t>
            </a:r>
            <a:r>
              <a:rPr lang="en-US" altLang="en-US" sz="3100" dirty="0" err="1">
                <a:ea typeface="ＭＳ Ｐゴシック" panose="020B0600070205080204" pitchFamily="34" charset="-128"/>
              </a:rPr>
              <a:t>snort_machine_IP_address</a:t>
            </a:r>
            <a:r>
              <a:rPr lang="en-US" altLang="en-US" sz="3100" dirty="0">
                <a:ea typeface="ＭＳ Ｐゴシック" panose="020B0600070205080204" pitchFamily="34" charset="-128"/>
              </a:rPr>
              <a:t>&gt;</a:t>
            </a:r>
          </a:p>
          <a:p>
            <a:pPr eaLnBrk="1" hangingPunct="1"/>
            <a:r>
              <a:rPr lang="en-US" altLang="en-US" sz="3600" dirty="0">
                <a:ea typeface="ＭＳ Ｐゴシック" panose="020B0600070205080204" pitchFamily="34" charset="-128"/>
              </a:rPr>
              <a:t>Akan </a:t>
            </a:r>
            <a:r>
              <a:rPr lang="en-US" altLang="en-US" sz="3600" dirty="0" err="1">
                <a:ea typeface="ＭＳ Ｐゴシック" panose="020B0600070205080204" pitchFamily="34" charset="-128"/>
              </a:rPr>
              <a:t>nampak</a:t>
            </a:r>
            <a:r>
              <a:rPr lang="en-US" altLang="en-US" sz="3600" dirty="0">
                <a:ea typeface="ＭＳ Ｐゴシック" panose="020B0600070205080204" pitchFamily="34" charset="-128"/>
              </a:rPr>
              <a:t> alert :</a:t>
            </a:r>
          </a:p>
          <a:p>
            <a:pPr eaLnBrk="1" hangingPunct="1">
              <a:buFont typeface="Wingdings" panose="05000000000000000000" pitchFamily="2" charset="2"/>
              <a:buNone/>
            </a:pPr>
            <a:endParaRPr lang="en-US" altLang="en-US" sz="2000" dirty="0">
              <a:latin typeface="Courier New" panose="02070309020205020404" pitchFamily="49" charset="0"/>
              <a:ea typeface="ＭＳ Ｐゴシック" panose="020B0600070205080204" pitchFamily="34" charset="-128"/>
            </a:endParaRPr>
          </a:p>
          <a:p>
            <a:pPr eaLnBrk="1" hangingPunct="1">
              <a:buFont typeface="Wingdings" panose="05000000000000000000" pitchFamily="2" charset="2"/>
              <a:buNone/>
            </a:pPr>
            <a:r>
              <a:rPr lang="en-US" altLang="en-US" sz="2000" b="1" dirty="0">
                <a:latin typeface="Courier New" panose="02070309020205020404" pitchFamily="49" charset="0"/>
                <a:ea typeface="ＭＳ Ｐゴシック" panose="020B0600070205080204" pitchFamily="34" charset="-128"/>
              </a:rPr>
              <a:t>03/27-15:18:06.911226  [**] [1:469:1] ICMP PING NMAP [**] [Classification: Attempted Information Leak] [Priority: 2] {ICMP} 192.168.1.20 -&gt; 192.168.1.237</a:t>
            </a:r>
            <a:endParaRPr lang="en-US" altLang="en-US" sz="3600" dirty="0">
              <a:ea typeface="ＭＳ Ｐゴシック" panose="020B0600070205080204" pitchFamily="34" charset="-128"/>
            </a:endParaRPr>
          </a:p>
        </p:txBody>
      </p:sp>
      <p:sp>
        <p:nvSpPr>
          <p:cNvPr id="46084" name="Slide Number Placeholder 5">
            <a:extLst>
              <a:ext uri="{FF2B5EF4-FFF2-40B4-BE49-F238E27FC236}">
                <a16:creationId xmlns:a16="http://schemas.microsoft.com/office/drawing/2014/main" id="{0127BC4E-226A-4895-8370-36FF336B4F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DB55A9A8-A8B0-4054-AF67-B12F3E25E894}" type="slidenum">
              <a:rPr lang="en-US" altLang="en-US" sz="1200">
                <a:latin typeface="Garamond" panose="02020404030301010803" pitchFamily="18" charset="0"/>
              </a:rPr>
              <a:pPr>
                <a:spcBef>
                  <a:spcPct val="0"/>
                </a:spcBef>
                <a:buClrTx/>
                <a:buSzTx/>
                <a:buFontTx/>
                <a:buNone/>
              </a:pPr>
              <a:t>53</a:t>
            </a:fld>
            <a:endParaRPr lang="en-US" altLang="en-US" sz="1200">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3CAD6E7-F60C-47B8-9E89-E0C7E01B275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Rule Snort</a:t>
            </a:r>
          </a:p>
        </p:txBody>
      </p:sp>
      <p:sp>
        <p:nvSpPr>
          <p:cNvPr id="47107" name="Rectangle 3">
            <a:extLst>
              <a:ext uri="{FF2B5EF4-FFF2-40B4-BE49-F238E27FC236}">
                <a16:creationId xmlns:a16="http://schemas.microsoft.com/office/drawing/2014/main" id="{B9ECF9AF-76E7-411C-B61B-820D50277BC2}"/>
              </a:ext>
            </a:extLst>
          </p:cNvPr>
          <p:cNvSpPr>
            <a:spLocks noGrp="1" noChangeArrowheads="1"/>
          </p:cNvSpPr>
          <p:nvPr>
            <p:ph type="body" idx="1"/>
          </p:nvPr>
        </p:nvSpPr>
        <p:spPr/>
        <p:txBody>
          <a:bodyPr/>
          <a:lstStyle/>
          <a:p>
            <a:pPr eaLnBrk="1" hangingPunct="1"/>
            <a:r>
              <a:rPr lang="en-US" altLang="en-US" sz="2600">
                <a:ea typeface="ＭＳ Ｐゴシック" panose="020B0600070205080204" pitchFamily="34" charset="-128"/>
              </a:rPr>
              <a:t>Rule adalah kumpulan aturan perilaku snort pada   </a:t>
            </a:r>
          </a:p>
          <a:p>
            <a:pPr eaLnBrk="1" hangingPunct="1"/>
            <a:r>
              <a:rPr lang="en-US" altLang="en-US" sz="2600">
                <a:ea typeface="ＭＳ Ｐゴシック" panose="020B0600070205080204" pitchFamily="34" charset="-128"/>
              </a:rPr>
              <a:t>Disimpan di : /rules/, </a:t>
            </a:r>
            <a:r>
              <a:rPr lang="en-US" altLang="en-US" sz="2600">
                <a:ea typeface="ＭＳ Ｐゴシック" panose="020B0600070205080204" pitchFamily="34" charset="-128"/>
                <a:hlinkClick r:id="rId2" action="ppaction://hlinkfile"/>
              </a:rPr>
              <a:t>ftp.rules,ddos.rules,virus.rule</a:t>
            </a:r>
            <a:r>
              <a:rPr lang="en-US" altLang="en-US" sz="2600">
                <a:ea typeface="ＭＳ Ｐゴシック" panose="020B0600070205080204" pitchFamily="34" charset="-128"/>
              </a:rPr>
              <a:t>, dll</a:t>
            </a:r>
          </a:p>
          <a:p>
            <a:pPr eaLnBrk="1" hangingPunct="1"/>
            <a:r>
              <a:rPr lang="en-US" altLang="en-US" sz="2600">
                <a:ea typeface="ＭＳ Ｐゴシック" panose="020B0600070205080204" pitchFamily="34" charset="-128"/>
              </a:rPr>
              <a:t>Alert tcp !10.1.1.0/24 any -&gt; 10.1.1.0/24 any (flags:SF;msg:”SYN-FINscan”;)</a:t>
            </a:r>
            <a:endParaRPr lang="en-US" altLang="en-US" sz="2600" b="1" u="sng">
              <a:ea typeface="ＭＳ Ｐゴシック" panose="020B0600070205080204" pitchFamily="34" charset="-128"/>
            </a:endParaRPr>
          </a:p>
          <a:p>
            <a:pPr eaLnBrk="1" hangingPunct="1"/>
            <a:r>
              <a:rPr lang="en-US" altLang="en-US" sz="2600" b="1" u="sng">
                <a:ea typeface="ＭＳ Ｐゴシック" panose="020B0600070205080204" pitchFamily="34" charset="-128"/>
              </a:rPr>
              <a:t>Rule header</a:t>
            </a:r>
            <a:r>
              <a:rPr lang="en-US" altLang="en-US" sz="2600">
                <a:ea typeface="ＭＳ Ｐゴシック" panose="020B0600070205080204" pitchFamily="34" charset="-128"/>
              </a:rPr>
              <a:t> – aksi, protokol, IP source dan tujuan, port source dan tujuan.</a:t>
            </a:r>
          </a:p>
          <a:p>
            <a:pPr eaLnBrk="1" hangingPunct="1"/>
            <a:r>
              <a:rPr lang="en-US" altLang="en-US" sz="2600" b="1" u="sng">
                <a:ea typeface="ＭＳ Ｐゴシック" panose="020B0600070205080204" pitchFamily="34" charset="-128"/>
              </a:rPr>
              <a:t>Rule body</a:t>
            </a:r>
            <a:r>
              <a:rPr lang="en-US" altLang="en-US" sz="2600">
                <a:ea typeface="ＭＳ Ｐゴシック" panose="020B0600070205080204" pitchFamily="34" charset="-128"/>
              </a:rPr>
              <a:t> –   keywords dan arguments untuk memicu alert  </a:t>
            </a:r>
          </a:p>
          <a:p>
            <a:pPr lvl="1" eaLnBrk="1" hangingPunct="1"/>
            <a:endParaRPr lang="en-US" altLang="en-US" sz="2200">
              <a:ea typeface="ＭＳ Ｐゴシック" panose="020B0600070205080204" pitchFamily="34" charset="-128"/>
            </a:endParaRPr>
          </a:p>
          <a:p>
            <a:pPr eaLnBrk="1" hangingPunct="1"/>
            <a:endParaRPr lang="en-US" altLang="en-US" sz="2600">
              <a:ea typeface="ＭＳ Ｐゴシック" panose="020B0600070205080204" pitchFamily="34" charset="-128"/>
            </a:endParaRPr>
          </a:p>
          <a:p>
            <a:pPr eaLnBrk="1" hangingPunct="1"/>
            <a:endParaRPr lang="en-US" altLang="en-US" sz="2600">
              <a:ea typeface="ＭＳ Ｐゴシック" panose="020B0600070205080204" pitchFamily="34" charset="-128"/>
            </a:endParaRPr>
          </a:p>
        </p:txBody>
      </p:sp>
      <p:sp>
        <p:nvSpPr>
          <p:cNvPr id="47108" name="Slide Number Placeholder 5">
            <a:extLst>
              <a:ext uri="{FF2B5EF4-FFF2-40B4-BE49-F238E27FC236}">
                <a16:creationId xmlns:a16="http://schemas.microsoft.com/office/drawing/2014/main" id="{40D9CFEE-5861-4C58-9E51-36EBE2F775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067F85D-8EEE-4D6E-8DD7-FECA4996AF98}" type="slidenum">
              <a:rPr lang="en-US" altLang="en-US" sz="120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FB38D5F0-5CE0-475D-94CB-EAE28CB7D4AF}"/>
              </a:ext>
            </a:extLst>
          </p:cNvPr>
          <p:cNvSpPr txBox="1">
            <a:spLocks noChangeArrowheads="1"/>
          </p:cNvSpPr>
          <p:nvPr/>
        </p:nvSpPr>
        <p:spPr bwMode="auto">
          <a:xfrm>
            <a:off x="1371600" y="2209800"/>
            <a:ext cx="1724025"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400">
                <a:latin typeface="Times New Roman" panose="02020603050405020304" pitchFamily="18" charset="0"/>
              </a:rPr>
              <a:t>Rule Header</a:t>
            </a:r>
          </a:p>
        </p:txBody>
      </p:sp>
      <p:sp>
        <p:nvSpPr>
          <p:cNvPr id="48131" name="Text Box 3">
            <a:extLst>
              <a:ext uri="{FF2B5EF4-FFF2-40B4-BE49-F238E27FC236}">
                <a16:creationId xmlns:a16="http://schemas.microsoft.com/office/drawing/2014/main" id="{1523ECFB-44E4-4175-9EBE-5286F89FE6CA}"/>
              </a:ext>
            </a:extLst>
          </p:cNvPr>
          <p:cNvSpPr txBox="1">
            <a:spLocks noChangeArrowheads="1"/>
          </p:cNvSpPr>
          <p:nvPr/>
        </p:nvSpPr>
        <p:spPr bwMode="auto">
          <a:xfrm>
            <a:off x="381000" y="2667000"/>
            <a:ext cx="4073525" cy="406400"/>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Alert tcp 1.1.1.1 any -&gt; 2.2.2.2 any</a:t>
            </a:r>
            <a:endParaRPr lang="en-US" altLang="en-US" sz="2400">
              <a:latin typeface="Times New Roman" panose="02020603050405020304" pitchFamily="18" charset="0"/>
            </a:endParaRPr>
          </a:p>
        </p:txBody>
      </p:sp>
      <p:sp>
        <p:nvSpPr>
          <p:cNvPr id="48132" name="Text Box 4">
            <a:extLst>
              <a:ext uri="{FF2B5EF4-FFF2-40B4-BE49-F238E27FC236}">
                <a16:creationId xmlns:a16="http://schemas.microsoft.com/office/drawing/2014/main" id="{FE56083F-37DE-49BB-9117-90710352998A}"/>
              </a:ext>
            </a:extLst>
          </p:cNvPr>
          <p:cNvSpPr txBox="1">
            <a:spLocks noChangeArrowheads="1"/>
          </p:cNvSpPr>
          <p:nvPr/>
        </p:nvSpPr>
        <p:spPr bwMode="auto">
          <a:xfrm>
            <a:off x="5638800" y="2209800"/>
            <a:ext cx="18097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400">
                <a:latin typeface="Times New Roman" panose="02020603050405020304" pitchFamily="18" charset="0"/>
              </a:rPr>
              <a:t>Rule Options</a:t>
            </a:r>
          </a:p>
        </p:txBody>
      </p:sp>
      <p:sp>
        <p:nvSpPr>
          <p:cNvPr id="48133" name="Text Box 5">
            <a:extLst>
              <a:ext uri="{FF2B5EF4-FFF2-40B4-BE49-F238E27FC236}">
                <a16:creationId xmlns:a16="http://schemas.microsoft.com/office/drawing/2014/main" id="{91006A79-783E-47D4-97BE-CA82A851C36D}"/>
              </a:ext>
            </a:extLst>
          </p:cNvPr>
          <p:cNvSpPr txBox="1">
            <a:spLocks noChangeArrowheads="1"/>
          </p:cNvSpPr>
          <p:nvPr/>
        </p:nvSpPr>
        <p:spPr bwMode="auto">
          <a:xfrm>
            <a:off x="4495800" y="2667000"/>
            <a:ext cx="4027488" cy="406400"/>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(flags: SF; msg: “SYN-FIN Scan”;)</a:t>
            </a:r>
          </a:p>
        </p:txBody>
      </p:sp>
      <p:sp>
        <p:nvSpPr>
          <p:cNvPr id="48134" name="Text Box 6">
            <a:extLst>
              <a:ext uri="{FF2B5EF4-FFF2-40B4-BE49-F238E27FC236}">
                <a16:creationId xmlns:a16="http://schemas.microsoft.com/office/drawing/2014/main" id="{0C871129-34E2-458D-BE18-36F32C6DC28C}"/>
              </a:ext>
            </a:extLst>
          </p:cNvPr>
          <p:cNvSpPr txBox="1">
            <a:spLocks noChangeArrowheads="1"/>
          </p:cNvSpPr>
          <p:nvPr/>
        </p:nvSpPr>
        <p:spPr bwMode="auto">
          <a:xfrm>
            <a:off x="381000" y="3048000"/>
            <a:ext cx="4073525" cy="406400"/>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Alert tcp 1.1.1.1 any -&gt; 2.2.2.2 any</a:t>
            </a:r>
          </a:p>
        </p:txBody>
      </p:sp>
      <p:sp>
        <p:nvSpPr>
          <p:cNvPr id="48135" name="Text Box 7">
            <a:extLst>
              <a:ext uri="{FF2B5EF4-FFF2-40B4-BE49-F238E27FC236}">
                <a16:creationId xmlns:a16="http://schemas.microsoft.com/office/drawing/2014/main" id="{AA4B8173-0934-41EC-9645-E58BB08A3502}"/>
              </a:ext>
            </a:extLst>
          </p:cNvPr>
          <p:cNvSpPr txBox="1">
            <a:spLocks noChangeArrowheads="1"/>
          </p:cNvSpPr>
          <p:nvPr/>
        </p:nvSpPr>
        <p:spPr bwMode="auto">
          <a:xfrm>
            <a:off x="381000" y="3429000"/>
            <a:ext cx="4073525" cy="406400"/>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Alert tcp 1.1.1.1 any -&gt; 2.2.2.2 any</a:t>
            </a:r>
          </a:p>
        </p:txBody>
      </p:sp>
      <p:sp>
        <p:nvSpPr>
          <p:cNvPr id="48136" name="Text Box 8">
            <a:extLst>
              <a:ext uri="{FF2B5EF4-FFF2-40B4-BE49-F238E27FC236}">
                <a16:creationId xmlns:a16="http://schemas.microsoft.com/office/drawing/2014/main" id="{B69BC676-C2A1-4C95-8530-CFCA3105CE4C}"/>
              </a:ext>
            </a:extLst>
          </p:cNvPr>
          <p:cNvSpPr txBox="1">
            <a:spLocks noChangeArrowheads="1"/>
          </p:cNvSpPr>
          <p:nvPr/>
        </p:nvSpPr>
        <p:spPr bwMode="auto">
          <a:xfrm>
            <a:off x="4495800" y="3048000"/>
            <a:ext cx="3884613" cy="406400"/>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(flags: S12; msg: “Queso Scan”;)</a:t>
            </a:r>
          </a:p>
        </p:txBody>
      </p:sp>
      <p:sp>
        <p:nvSpPr>
          <p:cNvPr id="48137" name="Text Box 9">
            <a:extLst>
              <a:ext uri="{FF2B5EF4-FFF2-40B4-BE49-F238E27FC236}">
                <a16:creationId xmlns:a16="http://schemas.microsoft.com/office/drawing/2014/main" id="{3C5704C3-8B08-4565-A79F-C5350061020A}"/>
              </a:ext>
            </a:extLst>
          </p:cNvPr>
          <p:cNvSpPr txBox="1">
            <a:spLocks noChangeArrowheads="1"/>
          </p:cNvSpPr>
          <p:nvPr/>
        </p:nvSpPr>
        <p:spPr bwMode="auto">
          <a:xfrm>
            <a:off x="4495800" y="3429000"/>
            <a:ext cx="3249613" cy="406400"/>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a:t>(flags: F; msg: “FIN Scan”;)</a:t>
            </a:r>
          </a:p>
        </p:txBody>
      </p:sp>
      <p:sp>
        <p:nvSpPr>
          <p:cNvPr id="48138" name="Rectangle 10">
            <a:extLst>
              <a:ext uri="{FF2B5EF4-FFF2-40B4-BE49-F238E27FC236}">
                <a16:creationId xmlns:a16="http://schemas.microsoft.com/office/drawing/2014/main" id="{8690F4D4-C015-4900-A017-E7C32F9D272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Detection Engine: Rules</a:t>
            </a:r>
          </a:p>
        </p:txBody>
      </p:sp>
      <p:sp>
        <p:nvSpPr>
          <p:cNvPr id="48139" name="Slide Number Placeholder 12">
            <a:extLst>
              <a:ext uri="{FF2B5EF4-FFF2-40B4-BE49-F238E27FC236}">
                <a16:creationId xmlns:a16="http://schemas.microsoft.com/office/drawing/2014/main" id="{062F3462-9BCB-40C7-BDC8-7FDD1811EA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B6876F13-5401-4C9B-9F79-C5AD997BD7C4}" type="slidenum">
              <a:rPr lang="en-US" altLang="en-US" sz="120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D958ABF-1B87-4ED5-8CE6-1071EB92A83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Tahap-Tahap Rule :</a:t>
            </a:r>
          </a:p>
        </p:txBody>
      </p:sp>
      <p:sp>
        <p:nvSpPr>
          <p:cNvPr id="49155" name="Rectangle 3">
            <a:extLst>
              <a:ext uri="{FF2B5EF4-FFF2-40B4-BE49-F238E27FC236}">
                <a16:creationId xmlns:a16="http://schemas.microsoft.com/office/drawing/2014/main" id="{A74A8AAB-F02C-448F-8ACF-C1CE23A52B0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Mengidentifikasi karakteristik dari trafik yg dicurigai</a:t>
            </a:r>
          </a:p>
          <a:p>
            <a:pPr eaLnBrk="1" hangingPunct="1"/>
            <a:r>
              <a:rPr lang="en-US" altLang="en-US">
                <a:ea typeface="ＭＳ Ｐゴシック" panose="020B0600070205080204" pitchFamily="34" charset="-128"/>
              </a:rPr>
              <a:t>Menulis rule berdasarkan karakteristik </a:t>
            </a:r>
          </a:p>
          <a:p>
            <a:pPr eaLnBrk="1" hangingPunct="1"/>
            <a:r>
              <a:rPr lang="en-US" altLang="en-US">
                <a:ea typeface="ＭＳ Ｐゴシック" panose="020B0600070205080204" pitchFamily="34" charset="-128"/>
              </a:rPr>
              <a:t>Mengimplementasikan rule</a:t>
            </a:r>
          </a:p>
          <a:p>
            <a:pPr eaLnBrk="1" hangingPunct="1"/>
            <a:r>
              <a:rPr lang="en-US" altLang="en-US">
                <a:ea typeface="ＭＳ Ｐゴシック" panose="020B0600070205080204" pitchFamily="34" charset="-128"/>
              </a:rPr>
              <a:t>Testing terhadap trafik yg dicurigai</a:t>
            </a:r>
          </a:p>
          <a:p>
            <a:pPr eaLnBrk="1" hangingPunct="1"/>
            <a:r>
              <a:rPr lang="en-US" altLang="en-US">
                <a:ea typeface="ＭＳ Ｐゴシック" panose="020B0600070205080204" pitchFamily="34" charset="-128"/>
              </a:rPr>
              <a:t>Mengubah rule sesuai hasil testing</a:t>
            </a:r>
          </a:p>
          <a:p>
            <a:pPr eaLnBrk="1" hangingPunct="1"/>
            <a:r>
              <a:rPr lang="en-US" altLang="en-US">
                <a:ea typeface="ＭＳ Ｐゴシック" panose="020B0600070205080204" pitchFamily="34" charset="-128"/>
              </a:rPr>
              <a:t>Testing dan mengecek hasilnya</a:t>
            </a:r>
          </a:p>
        </p:txBody>
      </p:sp>
      <p:sp>
        <p:nvSpPr>
          <p:cNvPr id="49156" name="Slide Number Placeholder 5">
            <a:extLst>
              <a:ext uri="{FF2B5EF4-FFF2-40B4-BE49-F238E27FC236}">
                <a16:creationId xmlns:a16="http://schemas.microsoft.com/office/drawing/2014/main" id="{5AFD3D86-2B34-4DC2-A2BF-F0F9FDEFD9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A0D01D25-D9CC-40B9-90D0-FF7ADDFB3AC0}" type="slidenum">
              <a:rPr lang="en-US" altLang="en-US" sz="120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524F43B-4C11-49DE-A35F-D746EC94D8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/var/log/snort</a:t>
            </a:r>
          </a:p>
        </p:txBody>
      </p:sp>
      <p:sp>
        <p:nvSpPr>
          <p:cNvPr id="50179" name="Rectangle 3">
            <a:extLst>
              <a:ext uri="{FF2B5EF4-FFF2-40B4-BE49-F238E27FC236}">
                <a16:creationId xmlns:a16="http://schemas.microsoft.com/office/drawing/2014/main" id="{1D514A24-A2F7-4162-9186-E9E4637D9F2F}"/>
              </a:ext>
            </a:extLst>
          </p:cNvPr>
          <p:cNvSpPr>
            <a:spLocks noGrp="1" noChangeArrowheads="1"/>
          </p:cNvSpPr>
          <p:nvPr>
            <p:ph type="body" idx="1"/>
          </p:nvPr>
        </p:nvSpPr>
        <p:spPr/>
        <p:txBody>
          <a:bodyPr/>
          <a:lstStyle/>
          <a:p>
            <a:pPr eaLnBrk="1" hangingPunct="1">
              <a:lnSpc>
                <a:spcPct val="80000"/>
              </a:lnSpc>
            </a:pPr>
            <a:r>
              <a:rPr lang="en-US" altLang="en-US" sz="1300">
                <a:ea typeface="ＭＳ Ｐゴシック" panose="020B0600070205080204" pitchFamily="34" charset="-128"/>
              </a:rPr>
              <a:t>Apr  4 19:00:21 202.159.32.71:110 -&gt; 192.168.120.114:2724 NOACK 1*U*P*S* </a:t>
            </a:r>
          </a:p>
          <a:p>
            <a:pPr eaLnBrk="1" hangingPunct="1">
              <a:lnSpc>
                <a:spcPct val="80000"/>
              </a:lnSpc>
            </a:pPr>
            <a:r>
              <a:rPr lang="en-US" altLang="en-US" sz="1300">
                <a:ea typeface="ＭＳ Ｐゴシック" panose="020B0600070205080204" pitchFamily="34" charset="-128"/>
              </a:rPr>
              <a:t>Apr  4 20:47:43 168.143.117.4:80 -&gt; 192.168.120.114:2916 NOACK 1*U*P*S* </a:t>
            </a:r>
          </a:p>
          <a:p>
            <a:pPr eaLnBrk="1" hangingPunct="1">
              <a:lnSpc>
                <a:spcPct val="80000"/>
              </a:lnSpc>
            </a:pPr>
            <a:r>
              <a:rPr lang="en-US" altLang="en-US" sz="1300">
                <a:ea typeface="ＭＳ Ｐゴシック" panose="020B0600070205080204" pitchFamily="34" charset="-128"/>
              </a:rPr>
              <a:t>Apr  5 06:04:04 216.136.171.200:80 -&gt; 192.168.120.114:3500 VECNA 1*U*P*** </a:t>
            </a:r>
          </a:p>
          <a:p>
            <a:pPr eaLnBrk="1" hangingPunct="1">
              <a:lnSpc>
                <a:spcPct val="80000"/>
              </a:lnSpc>
            </a:pPr>
            <a:r>
              <a:rPr lang="en-US" altLang="en-US" sz="1300">
                <a:ea typeface="ＭＳ Ｐゴシック" panose="020B0600070205080204" pitchFamily="34" charset="-128"/>
              </a:rPr>
              <a:t>Apr  5 17:28:20 198.6.49.225:80 -&gt; 192.168.120.114:1239 NOACK 1*U*P*S* </a:t>
            </a:r>
          </a:p>
          <a:p>
            <a:pPr eaLnBrk="1" hangingPunct="1">
              <a:lnSpc>
                <a:spcPct val="80000"/>
              </a:lnSpc>
            </a:pPr>
            <a:r>
              <a:rPr lang="en-US" altLang="en-US" sz="1300">
                <a:ea typeface="ＭＳ Ｐゴシック" panose="020B0600070205080204" pitchFamily="34" charset="-128"/>
              </a:rPr>
              <a:t>Apr  6 09:35:56 202.153.120.155:80 -&gt; 192.168.120.114:3628 NOACK 1*U*P*S* </a:t>
            </a:r>
          </a:p>
          <a:p>
            <a:pPr eaLnBrk="1" hangingPunct="1">
              <a:lnSpc>
                <a:spcPct val="80000"/>
              </a:lnSpc>
            </a:pPr>
            <a:r>
              <a:rPr lang="en-US" altLang="en-US" sz="1300">
                <a:ea typeface="ＭＳ Ｐゴシック" panose="020B0600070205080204" pitchFamily="34" charset="-128"/>
              </a:rPr>
              <a:t>Apr  6 17:44:06 205.166.76.243:80 -&gt; 192.168.120.114:1413 INVALIDACK *2*A*R*F </a:t>
            </a:r>
          </a:p>
          <a:p>
            <a:pPr eaLnBrk="1" hangingPunct="1">
              <a:lnSpc>
                <a:spcPct val="80000"/>
              </a:lnSpc>
            </a:pPr>
            <a:r>
              <a:rPr lang="en-US" altLang="en-US" sz="1300">
                <a:ea typeface="ＭＳ Ｐゴシック" panose="020B0600070205080204" pitchFamily="34" charset="-128"/>
              </a:rPr>
              <a:t>Apr  6 19:55:03 213.244.183.211:80 -&gt; 192.168.120.114:43946 NOACK 1*U*P*S* </a:t>
            </a:r>
          </a:p>
          <a:p>
            <a:pPr eaLnBrk="1" hangingPunct="1">
              <a:lnSpc>
                <a:spcPct val="80000"/>
              </a:lnSpc>
            </a:pPr>
            <a:r>
              <a:rPr lang="en-US" altLang="en-US" sz="1300">
                <a:ea typeface="ＭＳ Ｐゴシック" panose="020B0600070205080204" pitchFamily="34" charset="-128"/>
              </a:rPr>
              <a:t>Apr  7 16:07:57 202.159.32.71:110 -&gt; 192.168.120.114:1655 INVALIDACK *2*A*R*F </a:t>
            </a:r>
          </a:p>
          <a:p>
            <a:pPr eaLnBrk="1" hangingPunct="1">
              <a:lnSpc>
                <a:spcPct val="80000"/>
              </a:lnSpc>
            </a:pPr>
            <a:r>
              <a:rPr lang="en-US" altLang="en-US" sz="1300">
                <a:ea typeface="ＭＳ Ｐゴシック" panose="020B0600070205080204" pitchFamily="34" charset="-128"/>
              </a:rPr>
              <a:t>Apr  7 17:00:17 202.158.2.4:110 -&gt; 192.168.120.114:1954 INVALIDACK *2*A*R*F </a:t>
            </a:r>
          </a:p>
          <a:p>
            <a:pPr eaLnBrk="1" hangingPunct="1">
              <a:lnSpc>
                <a:spcPct val="80000"/>
              </a:lnSpc>
            </a:pPr>
            <a:r>
              <a:rPr lang="en-US" altLang="en-US" sz="1300">
                <a:ea typeface="ＭＳ Ｐゴシック" panose="020B0600070205080204" pitchFamily="34" charset="-128"/>
              </a:rPr>
              <a:t>Apr  8 07:35:42 192.168.120.1:53 -&gt; 192.168.120.114:1046 UDP  </a:t>
            </a:r>
          </a:p>
          <a:p>
            <a:pPr eaLnBrk="1" hangingPunct="1">
              <a:lnSpc>
                <a:spcPct val="80000"/>
              </a:lnSpc>
            </a:pPr>
            <a:r>
              <a:rPr lang="en-US" altLang="en-US" sz="1300">
                <a:ea typeface="ＭＳ Ｐゴシック" panose="020B0600070205080204" pitchFamily="34" charset="-128"/>
              </a:rPr>
              <a:t>Apr  8 10:23:10 192.168.120.1:53 -&gt; 192.168.120.114:1030 UDP  </a:t>
            </a:r>
          </a:p>
          <a:p>
            <a:pPr eaLnBrk="1" hangingPunct="1">
              <a:lnSpc>
                <a:spcPct val="80000"/>
              </a:lnSpc>
            </a:pPr>
            <a:r>
              <a:rPr lang="en-US" altLang="en-US" sz="1300">
                <a:ea typeface="ＭＳ Ｐゴシック" panose="020B0600070205080204" pitchFamily="34" charset="-128"/>
              </a:rPr>
              <a:t>Apr  8 10:23:49 192.168.120.1:53 -&gt; 192.168.120.114:1030 UDP  </a:t>
            </a:r>
          </a:p>
          <a:p>
            <a:pPr eaLnBrk="1" hangingPunct="1">
              <a:lnSpc>
                <a:spcPct val="80000"/>
              </a:lnSpc>
            </a:pPr>
            <a:r>
              <a:rPr lang="en-US" altLang="en-US" sz="1300">
                <a:ea typeface="ＭＳ Ｐゴシック" panose="020B0600070205080204" pitchFamily="34" charset="-128"/>
              </a:rPr>
              <a:t>Apr 20 12:03:51 192.168.120.1:53 -&gt; 192.168.120.114:1077 UDP  </a:t>
            </a:r>
          </a:p>
          <a:p>
            <a:pPr eaLnBrk="1" hangingPunct="1">
              <a:lnSpc>
                <a:spcPct val="80000"/>
              </a:lnSpc>
            </a:pPr>
            <a:r>
              <a:rPr lang="en-US" altLang="en-US" sz="1300">
                <a:ea typeface="ＭＳ Ｐゴシック" panose="020B0600070205080204" pitchFamily="34" charset="-128"/>
              </a:rPr>
              <a:t>Apr 21 01:00:11 202.158.2.5:110 -&gt; 192.168.120.114:1234 INVALIDACK *2*A*R*F </a:t>
            </a:r>
          </a:p>
          <a:p>
            <a:pPr eaLnBrk="1" hangingPunct="1">
              <a:lnSpc>
                <a:spcPct val="80000"/>
              </a:lnSpc>
            </a:pPr>
            <a:r>
              <a:rPr lang="en-US" altLang="en-US" sz="1300">
                <a:ea typeface="ＭＳ Ｐゴシック" panose="020B0600070205080204" pitchFamily="34" charset="-128"/>
              </a:rPr>
              <a:t>Apr 21 09:17:01 66.218.66.246:80 -&gt; 192.168.120.114:42666 NOACK 1*U*P*S* </a:t>
            </a:r>
          </a:p>
          <a:p>
            <a:pPr eaLnBrk="1" hangingPunct="1">
              <a:lnSpc>
                <a:spcPct val="80000"/>
              </a:lnSpc>
            </a:pPr>
            <a:r>
              <a:rPr lang="en-US" altLang="en-US" sz="1300">
                <a:ea typeface="ＭＳ Ｐゴシック" panose="020B0600070205080204" pitchFamily="34" charset="-128"/>
              </a:rPr>
              <a:t>Apr 21 11:00:28 202.159.32.71:110 -&gt; 192.168.120.114:1800 INVALIDACK *2*A*R*F </a:t>
            </a:r>
          </a:p>
        </p:txBody>
      </p:sp>
      <p:sp>
        <p:nvSpPr>
          <p:cNvPr id="50180" name="Slide Number Placeholder 5">
            <a:extLst>
              <a:ext uri="{FF2B5EF4-FFF2-40B4-BE49-F238E27FC236}">
                <a16:creationId xmlns:a16="http://schemas.microsoft.com/office/drawing/2014/main" id="{FE60EDB9-2F10-4D27-B3D0-172B6185E2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80517503-9DFD-431B-A30C-E61D627B5FEA}" type="slidenum">
              <a:rPr lang="en-US" altLang="en-US" sz="1200">
                <a:latin typeface="Garamond" panose="02020404030301010803" pitchFamily="18" charset="0"/>
              </a:rPr>
              <a:pPr>
                <a:spcBef>
                  <a:spcPct val="0"/>
                </a:spcBef>
                <a:buClrTx/>
                <a:buSzTx/>
                <a:buFontTx/>
                <a:buNone/>
              </a:pPr>
              <a:t>57</a:t>
            </a:fld>
            <a:endParaRPr lang="en-US" altLang="en-US" sz="1200">
              <a:latin typeface="Garamond" panose="02020404030301010803"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A12F819-2AE0-47C9-A315-024D20B53BD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Snort Rules</a:t>
            </a:r>
          </a:p>
        </p:txBody>
      </p:sp>
      <p:sp>
        <p:nvSpPr>
          <p:cNvPr id="51203" name="Rectangle 3">
            <a:extLst>
              <a:ext uri="{FF2B5EF4-FFF2-40B4-BE49-F238E27FC236}">
                <a16:creationId xmlns:a16="http://schemas.microsoft.com/office/drawing/2014/main" id="{52CA6EE0-9C0B-44DE-A1B6-E4EB54A11208}"/>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sz="1700" b="1" dirty="0">
                <a:solidFill>
                  <a:schemeClr val="folHlink"/>
                </a:solidFill>
                <a:latin typeface="Courier New" panose="02070309020205020404" pitchFamily="49" charset="0"/>
                <a:ea typeface="ＭＳ Ｐゴシック" panose="020B0600070205080204" pitchFamily="34" charset="-128"/>
              </a:rPr>
              <a:t>alert </a:t>
            </a:r>
            <a:r>
              <a:rPr lang="en-US" altLang="en-US" sz="1700" b="1" dirty="0" err="1">
                <a:solidFill>
                  <a:schemeClr val="folHlink"/>
                </a:solidFill>
                <a:latin typeface="Courier New" panose="02070309020205020404" pitchFamily="49" charset="0"/>
                <a:ea typeface="ＭＳ Ｐゴシック" panose="020B0600070205080204" pitchFamily="34" charset="-128"/>
              </a:rPr>
              <a:t>tcp</a:t>
            </a:r>
            <a:r>
              <a:rPr lang="en-US" altLang="en-US" sz="1700" b="1" dirty="0">
                <a:solidFill>
                  <a:schemeClr val="folHlink"/>
                </a:solidFill>
                <a:latin typeface="Courier New" panose="02070309020205020404" pitchFamily="49" charset="0"/>
                <a:ea typeface="ＭＳ Ｐゴシック" panose="020B0600070205080204" pitchFamily="34" charset="-128"/>
              </a:rPr>
              <a:t> $EXTERNAL_NET 27374 -&gt; $HOME_NET any</a:t>
            </a:r>
            <a:r>
              <a:rPr lang="en-US" altLang="en-US" sz="1700" b="1" dirty="0">
                <a:latin typeface="Courier New" panose="02070309020205020404" pitchFamily="49" charset="0"/>
                <a:ea typeface="ＭＳ Ｐゴシック" panose="020B0600070205080204" pitchFamily="34" charset="-128"/>
              </a:rPr>
              <a:t> (</a:t>
            </a:r>
            <a:r>
              <a:rPr lang="en-US" altLang="en-US" sz="1700" b="1" dirty="0" err="1">
                <a:latin typeface="Courier New" panose="02070309020205020404" pitchFamily="49" charset="0"/>
                <a:ea typeface="ＭＳ Ｐゴシック" panose="020B0600070205080204" pitchFamily="34" charset="-128"/>
              </a:rPr>
              <a:t>msg:"BACKDOOR</a:t>
            </a:r>
            <a:r>
              <a:rPr lang="en-US" altLang="en-US" sz="1700" b="1" dirty="0">
                <a:latin typeface="Courier New" panose="02070309020205020404" pitchFamily="49" charset="0"/>
                <a:ea typeface="ＭＳ Ｐゴシック" panose="020B0600070205080204" pitchFamily="34" charset="-128"/>
              </a:rPr>
              <a:t> </a:t>
            </a:r>
            <a:r>
              <a:rPr lang="en-US" altLang="en-US" sz="1700" b="1" dirty="0" err="1">
                <a:latin typeface="Courier New" panose="02070309020205020404" pitchFamily="49" charset="0"/>
                <a:ea typeface="ＭＳ Ｐゴシック" panose="020B0600070205080204" pitchFamily="34" charset="-128"/>
              </a:rPr>
              <a:t>subseven</a:t>
            </a:r>
            <a:r>
              <a:rPr lang="en-US" altLang="en-US" sz="1700" b="1" dirty="0">
                <a:latin typeface="Courier New" panose="02070309020205020404" pitchFamily="49" charset="0"/>
                <a:ea typeface="ＭＳ Ｐゴシック" panose="020B0600070205080204" pitchFamily="34" charset="-128"/>
              </a:rPr>
              <a:t> 22"; flags: A+; content: "|0d0a5b52504c5d3030320d0a|"; reference:arachnids,485; </a:t>
            </a:r>
            <a:r>
              <a:rPr lang="en-US" altLang="en-US" sz="1700" b="1" dirty="0" err="1">
                <a:latin typeface="Courier New" panose="02070309020205020404" pitchFamily="49" charset="0"/>
                <a:ea typeface="ＭＳ Ｐゴシック" panose="020B0600070205080204" pitchFamily="34" charset="-128"/>
              </a:rPr>
              <a:t>reference:url,www.hackfix.org</a:t>
            </a:r>
            <a:r>
              <a:rPr lang="en-US" altLang="en-US" sz="1700" b="1" dirty="0">
                <a:latin typeface="Courier New" panose="02070309020205020404" pitchFamily="49" charset="0"/>
                <a:ea typeface="ＭＳ Ｐゴシック" panose="020B0600070205080204" pitchFamily="34" charset="-128"/>
              </a:rPr>
              <a:t>/</a:t>
            </a:r>
            <a:r>
              <a:rPr lang="en-US" altLang="en-US" sz="1700" b="1" dirty="0" err="1">
                <a:latin typeface="Courier New" panose="02070309020205020404" pitchFamily="49" charset="0"/>
                <a:ea typeface="ＭＳ Ｐゴシック" panose="020B0600070205080204" pitchFamily="34" charset="-128"/>
              </a:rPr>
              <a:t>subseven</a:t>
            </a:r>
            <a:r>
              <a:rPr lang="en-US" altLang="en-US" sz="1700" b="1" dirty="0">
                <a:latin typeface="Courier New" panose="02070309020205020404" pitchFamily="49" charset="0"/>
                <a:ea typeface="ＭＳ Ｐゴシック" panose="020B0600070205080204" pitchFamily="34" charset="-128"/>
              </a:rPr>
              <a:t>/; sid:103; </a:t>
            </a:r>
            <a:r>
              <a:rPr lang="en-US" altLang="en-US" sz="1700" b="1" dirty="0" err="1">
                <a:latin typeface="Courier New" panose="02070309020205020404" pitchFamily="49" charset="0"/>
                <a:ea typeface="ＭＳ Ｐゴシック" panose="020B0600070205080204" pitchFamily="34" charset="-128"/>
              </a:rPr>
              <a:t>classtype:misc-activity</a:t>
            </a:r>
            <a:r>
              <a:rPr lang="en-US" altLang="en-US" sz="1700" b="1" dirty="0">
                <a:latin typeface="Courier New" panose="02070309020205020404" pitchFamily="49" charset="0"/>
                <a:ea typeface="ＭＳ Ｐゴシック" panose="020B0600070205080204" pitchFamily="34" charset="-128"/>
              </a:rPr>
              <a:t>; rev:4;)</a:t>
            </a:r>
          </a:p>
          <a:p>
            <a:pPr eaLnBrk="1" hangingPunct="1">
              <a:buFont typeface="Wingdings" panose="05000000000000000000" pitchFamily="2" charset="2"/>
              <a:buNone/>
            </a:pPr>
            <a:endParaRPr lang="en-US" altLang="en-US" sz="2600" b="1" dirty="0">
              <a:ea typeface="ＭＳ Ｐゴシック" panose="020B0600070205080204" pitchFamily="34" charset="-128"/>
            </a:endParaRP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alert</a:t>
            </a:r>
            <a:r>
              <a:rPr lang="en-US" altLang="en-US" sz="1900" dirty="0">
                <a:ea typeface="ＭＳ Ｐゴシック" panose="020B0600070205080204" pitchFamily="34" charset="-128"/>
              </a:rPr>
              <a:t> action to take; also </a:t>
            </a:r>
            <a:r>
              <a:rPr lang="en-US" altLang="en-US" sz="1900" b="1" dirty="0">
                <a:latin typeface="Courier New" panose="02070309020205020404" pitchFamily="49" charset="0"/>
                <a:ea typeface="ＭＳ Ｐゴシック" panose="020B0600070205080204" pitchFamily="34" charset="-128"/>
              </a:rPr>
              <a:t>log, pass, activate, dynamic</a:t>
            </a:r>
          </a:p>
          <a:p>
            <a:pPr eaLnBrk="1" hangingPunct="1"/>
            <a:r>
              <a:rPr lang="en-US" altLang="en-US" sz="1900" b="1" dirty="0" err="1">
                <a:solidFill>
                  <a:schemeClr val="folHlink"/>
                </a:solidFill>
                <a:latin typeface="Courier New" panose="02070309020205020404" pitchFamily="49" charset="0"/>
                <a:ea typeface="ＭＳ Ｐゴシック" panose="020B0600070205080204" pitchFamily="34" charset="-128"/>
              </a:rPr>
              <a:t>tcp</a:t>
            </a:r>
            <a:r>
              <a:rPr lang="en-US" altLang="en-US" sz="1900" dirty="0">
                <a:ea typeface="ＭＳ Ｐゴシック" panose="020B0600070205080204" pitchFamily="34" charset="-128"/>
              </a:rPr>
              <a:t> protocol; also </a:t>
            </a:r>
            <a:r>
              <a:rPr lang="en-US" altLang="en-US" sz="1900" b="1" dirty="0" err="1">
                <a:latin typeface="Courier New" panose="02070309020205020404" pitchFamily="49" charset="0"/>
                <a:ea typeface="ＭＳ Ｐゴシック" panose="020B0600070205080204" pitchFamily="34" charset="-128"/>
              </a:rPr>
              <a:t>udp</a:t>
            </a:r>
            <a:r>
              <a:rPr lang="en-US" altLang="en-US" sz="1900" b="1" dirty="0">
                <a:latin typeface="Courier New" panose="02070309020205020404" pitchFamily="49" charset="0"/>
                <a:ea typeface="ＭＳ Ｐゴシック" panose="020B0600070205080204" pitchFamily="34" charset="-128"/>
              </a:rPr>
              <a:t>, </a:t>
            </a:r>
            <a:r>
              <a:rPr lang="en-US" altLang="en-US" sz="1900" b="1" dirty="0" err="1">
                <a:latin typeface="Courier New" panose="02070309020205020404" pitchFamily="49" charset="0"/>
                <a:ea typeface="ＭＳ Ｐゴシック" panose="020B0600070205080204" pitchFamily="34" charset="-128"/>
              </a:rPr>
              <a:t>icmp</a:t>
            </a:r>
            <a:r>
              <a:rPr lang="en-US" altLang="en-US" sz="1900" b="1" dirty="0">
                <a:latin typeface="Courier New" panose="02070309020205020404" pitchFamily="49" charset="0"/>
                <a:ea typeface="ＭＳ Ｐゴシック" panose="020B0600070205080204" pitchFamily="34" charset="-128"/>
              </a:rPr>
              <a:t>, </a:t>
            </a:r>
            <a:r>
              <a:rPr lang="en-US" altLang="en-US" sz="1900" b="1" dirty="0" err="1">
                <a:latin typeface="Courier New" panose="02070309020205020404" pitchFamily="49" charset="0"/>
                <a:ea typeface="ＭＳ Ｐゴシック" panose="020B0600070205080204" pitchFamily="34" charset="-128"/>
              </a:rPr>
              <a:t>ip</a:t>
            </a:r>
            <a:endParaRPr lang="en-US" altLang="en-US" sz="1900" b="1" dirty="0">
              <a:latin typeface="Courier New" panose="02070309020205020404" pitchFamily="49" charset="0"/>
              <a:ea typeface="ＭＳ Ｐゴシック" panose="020B0600070205080204" pitchFamily="34" charset="-128"/>
            </a:endParaRP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$EXTERNAL_NET</a:t>
            </a:r>
            <a:r>
              <a:rPr lang="en-US" altLang="en-US" sz="1900" dirty="0">
                <a:ea typeface="ＭＳ Ｐゴシック" panose="020B0600070205080204" pitchFamily="34" charset="-128"/>
              </a:rPr>
              <a:t> source address; this is a variable – specific IP is ok</a:t>
            </a:r>
            <a:endParaRPr lang="en-US" altLang="en-US" sz="1900" dirty="0">
              <a:latin typeface="Courier New" panose="02070309020205020404" pitchFamily="49" charset="0"/>
              <a:ea typeface="ＭＳ Ｐゴシック" panose="020B0600070205080204" pitchFamily="34" charset="-128"/>
            </a:endParaRP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27374</a:t>
            </a:r>
            <a:r>
              <a:rPr lang="en-US" altLang="en-US" sz="1900" dirty="0">
                <a:ea typeface="ＭＳ Ｐゴシック" panose="020B0600070205080204" pitchFamily="34" charset="-128"/>
              </a:rPr>
              <a:t> source port; also </a:t>
            </a:r>
            <a:r>
              <a:rPr lang="en-US" altLang="en-US" sz="1900" b="1" dirty="0">
                <a:latin typeface="Courier New" panose="02070309020205020404" pitchFamily="49" charset="0"/>
                <a:ea typeface="ＭＳ Ｐゴシック" panose="020B0600070205080204" pitchFamily="34" charset="-128"/>
              </a:rPr>
              <a:t>any</a:t>
            </a:r>
            <a:r>
              <a:rPr lang="en-US" altLang="en-US" sz="1900" dirty="0">
                <a:ea typeface="ＭＳ Ｐゴシック" panose="020B0600070205080204" pitchFamily="34" charset="-128"/>
              </a:rPr>
              <a:t>, negation </a:t>
            </a:r>
            <a:r>
              <a:rPr lang="en-US" altLang="en-US" sz="1900" dirty="0">
                <a:latin typeface="Courier New" panose="02070309020205020404" pitchFamily="49" charset="0"/>
                <a:ea typeface="ＭＳ Ｐゴシック" panose="020B0600070205080204" pitchFamily="34" charset="-128"/>
              </a:rPr>
              <a:t>(</a:t>
            </a:r>
            <a:r>
              <a:rPr lang="en-US" altLang="en-US" sz="1900" b="1" dirty="0">
                <a:latin typeface="Courier New" panose="02070309020205020404" pitchFamily="49" charset="0"/>
                <a:ea typeface="ＭＳ Ｐゴシック" panose="020B0600070205080204" pitchFamily="34" charset="-128"/>
              </a:rPr>
              <a:t>!21</a:t>
            </a:r>
            <a:r>
              <a:rPr lang="en-US" altLang="en-US" sz="1900" dirty="0">
                <a:latin typeface="Courier New" panose="02070309020205020404" pitchFamily="49" charset="0"/>
                <a:ea typeface="ＭＳ Ｐゴシック" panose="020B0600070205080204" pitchFamily="34" charset="-128"/>
              </a:rPr>
              <a:t>)</a:t>
            </a:r>
            <a:r>
              <a:rPr lang="en-US" altLang="en-US" sz="1900" dirty="0">
                <a:ea typeface="ＭＳ Ｐゴシック" panose="020B0600070205080204" pitchFamily="34" charset="-128"/>
              </a:rPr>
              <a:t>, range </a:t>
            </a:r>
            <a:r>
              <a:rPr lang="en-US" altLang="en-US" sz="1900" dirty="0">
                <a:latin typeface="Courier New" panose="02070309020205020404" pitchFamily="49" charset="0"/>
                <a:ea typeface="ＭＳ Ｐゴシック" panose="020B0600070205080204" pitchFamily="34" charset="-128"/>
              </a:rPr>
              <a:t>(</a:t>
            </a:r>
            <a:r>
              <a:rPr lang="en-US" altLang="en-US" sz="1900" b="1" dirty="0">
                <a:latin typeface="Courier New" panose="02070309020205020404" pitchFamily="49" charset="0"/>
                <a:ea typeface="ＭＳ Ｐゴシック" panose="020B0600070205080204" pitchFamily="34" charset="-128"/>
              </a:rPr>
              <a:t>1:1024</a:t>
            </a:r>
            <a:r>
              <a:rPr lang="en-US" altLang="en-US" sz="1900" dirty="0">
                <a:latin typeface="Courier New" panose="02070309020205020404" pitchFamily="49" charset="0"/>
                <a:ea typeface="ＭＳ Ｐゴシック" panose="020B0600070205080204" pitchFamily="34" charset="-128"/>
              </a:rPr>
              <a:t>)</a:t>
            </a: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-&gt;</a:t>
            </a:r>
            <a:r>
              <a:rPr lang="en-US" altLang="en-US" sz="1900" dirty="0">
                <a:ea typeface="ＭＳ Ｐゴシック" panose="020B0600070205080204" pitchFamily="34" charset="-128"/>
              </a:rPr>
              <a:t> direction; best not to change this, although</a:t>
            </a:r>
            <a:r>
              <a:rPr lang="en-US" altLang="en-US" sz="1900" b="1" dirty="0">
                <a:ea typeface="ＭＳ Ｐゴシック" panose="020B0600070205080204" pitchFamily="34" charset="-128"/>
              </a:rPr>
              <a:t> </a:t>
            </a:r>
            <a:r>
              <a:rPr lang="en-US" altLang="en-US" sz="1900" b="1" dirty="0">
                <a:latin typeface="Courier New" panose="02070309020205020404" pitchFamily="49" charset="0"/>
                <a:ea typeface="ＭＳ Ｐゴシック" panose="020B0600070205080204" pitchFamily="34" charset="-128"/>
              </a:rPr>
              <a:t>&lt;&gt;</a:t>
            </a:r>
            <a:r>
              <a:rPr lang="en-US" altLang="en-US" sz="1900"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is allowed</a:t>
            </a:r>
            <a:endParaRPr lang="en-US" altLang="en-US" sz="1900" dirty="0">
              <a:latin typeface="Courier New" panose="02070309020205020404" pitchFamily="49" charset="0"/>
              <a:ea typeface="ＭＳ Ｐゴシック" panose="020B0600070205080204" pitchFamily="34" charset="-128"/>
            </a:endParaRP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$HOME_NET</a:t>
            </a:r>
            <a:r>
              <a:rPr lang="en-US" altLang="en-US" sz="1900" dirty="0">
                <a:ea typeface="ＭＳ Ｐゴシック" panose="020B0600070205080204" pitchFamily="34" charset="-128"/>
              </a:rPr>
              <a:t> destination address; this is also a variable here</a:t>
            </a:r>
            <a:endParaRPr lang="en-US" altLang="en-US" sz="1900" dirty="0">
              <a:latin typeface="Courier New" panose="02070309020205020404" pitchFamily="49" charset="0"/>
              <a:ea typeface="ＭＳ Ｐゴシック" panose="020B0600070205080204" pitchFamily="34" charset="-128"/>
            </a:endParaRPr>
          </a:p>
          <a:p>
            <a:pPr eaLnBrk="1" hangingPunct="1"/>
            <a:r>
              <a:rPr lang="en-US" altLang="en-US" sz="1900" b="1" dirty="0">
                <a:solidFill>
                  <a:schemeClr val="folHlink"/>
                </a:solidFill>
                <a:latin typeface="Courier New" panose="02070309020205020404" pitchFamily="49" charset="0"/>
                <a:ea typeface="ＭＳ Ｐゴシック" panose="020B0600070205080204" pitchFamily="34" charset="-128"/>
              </a:rPr>
              <a:t>any</a:t>
            </a:r>
            <a:r>
              <a:rPr lang="en-US" altLang="en-US" sz="1900" dirty="0">
                <a:ea typeface="ＭＳ Ｐゴシック" panose="020B0600070205080204" pitchFamily="34" charset="-128"/>
              </a:rPr>
              <a:t> destination port</a:t>
            </a:r>
            <a:endParaRPr lang="en-US" altLang="en-US" sz="2600" dirty="0">
              <a:ea typeface="ＭＳ Ｐゴシック" panose="020B0600070205080204" pitchFamily="34" charset="-128"/>
            </a:endParaRPr>
          </a:p>
        </p:txBody>
      </p:sp>
      <p:sp>
        <p:nvSpPr>
          <p:cNvPr id="51204" name="Slide Number Placeholder 5">
            <a:extLst>
              <a:ext uri="{FF2B5EF4-FFF2-40B4-BE49-F238E27FC236}">
                <a16:creationId xmlns:a16="http://schemas.microsoft.com/office/drawing/2014/main" id="{ADE97CB9-70D6-4193-AC46-6F11359BDC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E70D18D5-92E1-46BD-B8F4-6EE6CC28AE39}" type="slidenum">
              <a:rPr lang="en-US" altLang="en-US" sz="120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4A8C46C-FFFA-416C-9FA4-04BEA92590E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Snort Rules</a:t>
            </a:r>
          </a:p>
        </p:txBody>
      </p:sp>
      <p:sp>
        <p:nvSpPr>
          <p:cNvPr id="52227" name="Rectangle 3">
            <a:extLst>
              <a:ext uri="{FF2B5EF4-FFF2-40B4-BE49-F238E27FC236}">
                <a16:creationId xmlns:a16="http://schemas.microsoft.com/office/drawing/2014/main" id="{027AAE7A-5943-42D2-9A1B-4500B814E8F2}"/>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en-US" sz="1700" b="1" dirty="0">
                <a:latin typeface="Courier New" panose="02070309020205020404" pitchFamily="49" charset="0"/>
                <a:ea typeface="ＭＳ Ｐゴシック" panose="020B0600070205080204" pitchFamily="34" charset="-128"/>
              </a:rPr>
              <a:t>alert </a:t>
            </a:r>
            <a:r>
              <a:rPr lang="en-US" altLang="en-US" sz="1700" b="1" dirty="0" err="1">
                <a:latin typeface="Courier New" panose="02070309020205020404" pitchFamily="49" charset="0"/>
                <a:ea typeface="ＭＳ Ｐゴシック" panose="020B0600070205080204" pitchFamily="34" charset="-128"/>
              </a:rPr>
              <a:t>tcp</a:t>
            </a:r>
            <a:r>
              <a:rPr lang="en-US" altLang="en-US" sz="1700" b="1" dirty="0">
                <a:latin typeface="Courier New" panose="02070309020205020404" pitchFamily="49" charset="0"/>
                <a:ea typeface="ＭＳ Ｐゴシック" panose="020B0600070205080204" pitchFamily="34" charset="-128"/>
              </a:rPr>
              <a:t> $EXTERNAL_NET 27374 -&gt; $HOME_NET any </a:t>
            </a:r>
            <a:r>
              <a:rPr lang="en-US" altLang="en-US" sz="1700" b="1" dirty="0">
                <a:solidFill>
                  <a:schemeClr val="folHlink"/>
                </a:solidFill>
                <a:latin typeface="Courier New" panose="02070309020205020404" pitchFamily="49" charset="0"/>
                <a:ea typeface="ＭＳ Ｐゴシック" panose="020B0600070205080204" pitchFamily="34" charset="-128"/>
              </a:rPr>
              <a:t>(</a:t>
            </a:r>
            <a:r>
              <a:rPr lang="en-US" altLang="en-US" sz="1700" b="1" dirty="0" err="1">
                <a:solidFill>
                  <a:schemeClr val="folHlink"/>
                </a:solidFill>
                <a:latin typeface="Courier New" panose="02070309020205020404" pitchFamily="49" charset="0"/>
                <a:ea typeface="ＭＳ Ｐゴシック" panose="020B0600070205080204" pitchFamily="34" charset="-128"/>
              </a:rPr>
              <a:t>msg:"BACKDOOR</a:t>
            </a:r>
            <a:r>
              <a:rPr lang="en-US" altLang="en-US" sz="1700" b="1" dirty="0">
                <a:solidFill>
                  <a:schemeClr val="folHlink"/>
                </a:solidFill>
                <a:latin typeface="Courier New" panose="02070309020205020404" pitchFamily="49" charset="0"/>
                <a:ea typeface="ＭＳ Ｐゴシック" panose="020B0600070205080204" pitchFamily="34" charset="-128"/>
              </a:rPr>
              <a:t> </a:t>
            </a:r>
            <a:r>
              <a:rPr lang="en-US" altLang="en-US" sz="17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700" b="1" dirty="0">
                <a:solidFill>
                  <a:schemeClr val="folHlink"/>
                </a:solidFill>
                <a:latin typeface="Courier New" panose="02070309020205020404" pitchFamily="49" charset="0"/>
                <a:ea typeface="ＭＳ Ｐゴシック" panose="020B0600070205080204" pitchFamily="34" charset="-128"/>
              </a:rPr>
              <a:t> 22"; flags: A+; content: "|0d0a5b52504c5d3030320d0a|"; reference:arachnids,485; </a:t>
            </a:r>
            <a:r>
              <a:rPr lang="en-US" altLang="en-US" sz="1700" b="1" dirty="0" err="1">
                <a:solidFill>
                  <a:schemeClr val="folHlink"/>
                </a:solidFill>
                <a:latin typeface="Courier New" panose="02070309020205020404" pitchFamily="49" charset="0"/>
                <a:ea typeface="ＭＳ Ｐゴシック" panose="020B0600070205080204" pitchFamily="34" charset="-128"/>
              </a:rPr>
              <a:t>reference:url,www.hackfix.org</a:t>
            </a:r>
            <a:r>
              <a:rPr lang="en-US" altLang="en-US" sz="1700" b="1" dirty="0">
                <a:solidFill>
                  <a:schemeClr val="folHlink"/>
                </a:solidFill>
                <a:latin typeface="Courier New" panose="02070309020205020404" pitchFamily="49" charset="0"/>
                <a:ea typeface="ＭＳ Ｐゴシック" panose="020B0600070205080204" pitchFamily="34" charset="-128"/>
              </a:rPr>
              <a:t>/</a:t>
            </a:r>
            <a:r>
              <a:rPr lang="en-US" altLang="en-US" sz="17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700" b="1" dirty="0">
                <a:solidFill>
                  <a:schemeClr val="folHlink"/>
                </a:solidFill>
                <a:latin typeface="Courier New" panose="02070309020205020404" pitchFamily="49" charset="0"/>
                <a:ea typeface="ＭＳ Ｐゴシック" panose="020B0600070205080204" pitchFamily="34" charset="-128"/>
              </a:rPr>
              <a:t>/; sid:103; </a:t>
            </a:r>
            <a:r>
              <a:rPr lang="en-US" altLang="en-US" sz="1700" b="1" dirty="0" err="1">
                <a:solidFill>
                  <a:schemeClr val="folHlink"/>
                </a:solidFill>
                <a:latin typeface="Courier New" panose="02070309020205020404" pitchFamily="49" charset="0"/>
                <a:ea typeface="ＭＳ Ｐゴシック" panose="020B0600070205080204" pitchFamily="34" charset="-128"/>
              </a:rPr>
              <a:t>classtype:misc-activity</a:t>
            </a:r>
            <a:r>
              <a:rPr lang="en-US" altLang="en-US" sz="1700" b="1" dirty="0">
                <a:solidFill>
                  <a:schemeClr val="folHlink"/>
                </a:solidFill>
                <a:latin typeface="Courier New" panose="02070309020205020404" pitchFamily="49" charset="0"/>
                <a:ea typeface="ＭＳ Ｐゴシック" panose="020B0600070205080204" pitchFamily="34" charset="-128"/>
              </a:rPr>
              <a:t>; rev:4;)</a:t>
            </a:r>
          </a:p>
          <a:p>
            <a:pPr eaLnBrk="1" hangingPunct="1">
              <a:lnSpc>
                <a:spcPct val="90000"/>
              </a:lnSpc>
              <a:buFont typeface="Wingdings" panose="05000000000000000000" pitchFamily="2" charset="2"/>
              <a:buNone/>
            </a:pPr>
            <a:endParaRPr lang="en-US" altLang="en-US" sz="1700" b="1" dirty="0">
              <a:solidFill>
                <a:schemeClr val="folHlink"/>
              </a:solidFill>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err="1">
                <a:solidFill>
                  <a:schemeClr val="folHlink"/>
                </a:solidFill>
                <a:latin typeface="Courier New" panose="02070309020205020404" pitchFamily="49" charset="0"/>
                <a:ea typeface="ＭＳ Ｐゴシック" panose="020B0600070205080204" pitchFamily="34" charset="-128"/>
              </a:rPr>
              <a:t>msg:”BACKDOOR</a:t>
            </a:r>
            <a:r>
              <a:rPr lang="en-US" altLang="en-US" sz="1900" b="1" dirty="0">
                <a:solidFill>
                  <a:schemeClr val="folHlink"/>
                </a:solidFill>
                <a:latin typeface="Courier New" panose="02070309020205020404" pitchFamily="49" charset="0"/>
                <a:ea typeface="ＭＳ Ｐゴシック" panose="020B0600070205080204" pitchFamily="34" charset="-128"/>
              </a:rPr>
              <a:t> </a:t>
            </a:r>
            <a:r>
              <a:rPr lang="en-US" altLang="en-US" sz="19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900" b="1" dirty="0">
                <a:solidFill>
                  <a:schemeClr val="folHlink"/>
                </a:solidFill>
                <a:latin typeface="Courier New" panose="02070309020205020404" pitchFamily="49" charset="0"/>
                <a:ea typeface="ＭＳ Ｐゴシック" panose="020B0600070205080204" pitchFamily="34" charset="-128"/>
              </a:rPr>
              <a:t> 22”; </a:t>
            </a:r>
            <a:r>
              <a:rPr lang="en-US" altLang="en-US" sz="1900" dirty="0">
                <a:ea typeface="ＭＳ Ｐゴシック" panose="020B0600070205080204" pitchFamily="34" charset="-128"/>
              </a:rPr>
              <a:t>message to appear in logs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flags: A+; </a:t>
            </a:r>
            <a:r>
              <a:rPr lang="en-US" altLang="en-US" sz="1900" dirty="0" err="1">
                <a:ea typeface="ＭＳ Ｐゴシック" panose="020B0600070205080204" pitchFamily="34" charset="-128"/>
              </a:rPr>
              <a:t>tcp</a:t>
            </a:r>
            <a:r>
              <a:rPr lang="en-US" altLang="en-US" sz="1900" dirty="0">
                <a:ea typeface="ＭＳ Ｐゴシック" panose="020B0600070205080204" pitchFamily="34" charset="-128"/>
              </a:rPr>
              <a:t> flags; many options, like </a:t>
            </a:r>
            <a:r>
              <a:rPr lang="en-US" altLang="en-US" sz="1900" dirty="0">
                <a:latin typeface="Courier New" panose="02070309020205020404" pitchFamily="49" charset="0"/>
                <a:ea typeface="ＭＳ Ｐゴシック" panose="020B0600070205080204" pitchFamily="34" charset="-128"/>
              </a:rPr>
              <a:t>SA, SA+, !R, SF*</a:t>
            </a: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content: “|0d0…0a|”;</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binary data to check in packet; content without | (pipe) characters do simple content matches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reference…;</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where to go to look for background on this rule</a:t>
            </a: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sid:1000003;</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identifier</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err="1">
                <a:solidFill>
                  <a:schemeClr val="folHlink"/>
                </a:solidFill>
                <a:latin typeface="Courier New" panose="02070309020205020404" pitchFamily="49" charset="0"/>
                <a:ea typeface="ＭＳ Ｐゴシック" panose="020B0600070205080204" pitchFamily="34" charset="-128"/>
              </a:rPr>
              <a:t>classtype</a:t>
            </a:r>
            <a:r>
              <a:rPr lang="en-US" altLang="en-US" sz="1900" b="1" dirty="0">
                <a:solidFill>
                  <a:schemeClr val="folHlink"/>
                </a:solidFill>
                <a:latin typeface="Courier New" panose="02070309020205020404" pitchFamily="49" charset="0"/>
                <a:ea typeface="ＭＳ Ｐゴシック" panose="020B0600070205080204" pitchFamily="34" charset="-128"/>
              </a:rPr>
              <a:t>: </a:t>
            </a:r>
            <a:r>
              <a:rPr lang="en-US" altLang="en-US" sz="1900" b="1" dirty="0" err="1">
                <a:solidFill>
                  <a:schemeClr val="folHlink"/>
                </a:solidFill>
                <a:latin typeface="Courier New" panose="02070309020205020404" pitchFamily="49" charset="0"/>
                <a:ea typeface="ＭＳ Ｐゴシック" panose="020B0600070205080204" pitchFamily="34" charset="-128"/>
              </a:rPr>
              <a:t>misc</a:t>
            </a:r>
            <a:r>
              <a:rPr lang="en-US" altLang="en-US" sz="1900" b="1" dirty="0">
                <a:solidFill>
                  <a:schemeClr val="folHlink"/>
                </a:solidFill>
                <a:latin typeface="Courier New" panose="02070309020205020404" pitchFamily="49" charset="0"/>
                <a:ea typeface="ＭＳ Ｐゴシック" panose="020B0600070205080204" pitchFamily="34" charset="-128"/>
              </a:rPr>
              <a:t>-activity;</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type; many others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rev:4;</a:t>
            </a:r>
            <a:r>
              <a:rPr lang="en-US" altLang="en-US" sz="1900"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revision number</a:t>
            </a:r>
          </a:p>
          <a:p>
            <a:pPr eaLnBrk="1" hangingPunct="1">
              <a:lnSpc>
                <a:spcPct val="90000"/>
              </a:lnSpc>
            </a:pPr>
            <a:r>
              <a:rPr lang="en-US" altLang="en-US" sz="2100" dirty="0">
                <a:ea typeface="ＭＳ Ｐゴシック" panose="020B0600070205080204" pitchFamily="34" charset="-128"/>
              </a:rPr>
              <a:t>other rule options possible, like </a:t>
            </a:r>
            <a:r>
              <a:rPr lang="en-US" altLang="en-US" sz="2100" b="1" dirty="0">
                <a:latin typeface="Courier New" panose="02070309020205020404" pitchFamily="49" charset="0"/>
                <a:ea typeface="ＭＳ Ｐゴシック" panose="020B0600070205080204" pitchFamily="34" charset="-128"/>
              </a:rPr>
              <a:t>offset, depth, </a:t>
            </a:r>
            <a:r>
              <a:rPr lang="en-US" altLang="en-US" sz="2100" b="1" dirty="0" err="1">
                <a:latin typeface="Courier New" panose="02070309020205020404" pitchFamily="49" charset="0"/>
                <a:ea typeface="ＭＳ Ｐゴシック" panose="020B0600070205080204" pitchFamily="34" charset="-128"/>
              </a:rPr>
              <a:t>nocase</a:t>
            </a:r>
            <a:endParaRPr lang="en-US" altLang="en-US" sz="2100" b="1" dirty="0">
              <a:ea typeface="ＭＳ Ｐゴシック" panose="020B0600070205080204" pitchFamily="34" charset="-128"/>
            </a:endParaRPr>
          </a:p>
        </p:txBody>
      </p:sp>
      <p:sp>
        <p:nvSpPr>
          <p:cNvPr id="52228" name="Slide Number Placeholder 5">
            <a:extLst>
              <a:ext uri="{FF2B5EF4-FFF2-40B4-BE49-F238E27FC236}">
                <a16:creationId xmlns:a16="http://schemas.microsoft.com/office/drawing/2014/main" id="{FA5E0586-4947-492A-B882-E9D2E6E4DD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C74B3956-56F4-460A-933D-92C515E3BE9E}" type="slidenum">
              <a:rPr lang="en-US" altLang="en-US" sz="1200">
                <a:latin typeface="Garamond" panose="02020404030301010803" pitchFamily="18" charset="0"/>
              </a:rPr>
              <a:pPr>
                <a:spcBef>
                  <a:spcPct val="0"/>
                </a:spcBef>
                <a:buClrTx/>
                <a:buSzTx/>
                <a:buFontTx/>
                <a:buNone/>
              </a:pPr>
              <a:t>59</a:t>
            </a:fld>
            <a:endParaRPr lang="en-US" altLang="en-US" sz="1200">
              <a:latin typeface="Garamond" panose="020204040303010108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CFAB-2944-4081-9F33-0DED4A40B2F1}"/>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19284A3C-C125-4DE4-9083-05D43FA91226}"/>
              </a:ext>
            </a:extLst>
          </p:cNvPr>
          <p:cNvSpPr>
            <a:spLocks noGrp="1"/>
          </p:cNvSpPr>
          <p:nvPr>
            <p:ph idx="1"/>
          </p:nvPr>
        </p:nvSpPr>
        <p:spPr/>
        <p:txBody>
          <a:bodyPr/>
          <a:lstStyle/>
          <a:p>
            <a:r>
              <a:rPr lang="en-ID" sz="2000" b="0" i="0" dirty="0">
                <a:solidFill>
                  <a:srgbClr val="252525"/>
                </a:solidFill>
                <a:effectLst/>
                <a:latin typeface="Arial" panose="020B0604020202020204" pitchFamily="34" charset="0"/>
              </a:rPr>
              <a:t>Intrusion Detection and Prevention System (</a:t>
            </a:r>
            <a:r>
              <a:rPr lang="en-ID" sz="2000" b="1" i="0" dirty="0">
                <a:solidFill>
                  <a:srgbClr val="252525"/>
                </a:solidFill>
                <a:effectLst/>
                <a:latin typeface="Arial" panose="020B0604020202020204" pitchFamily="34" charset="0"/>
              </a:rPr>
              <a:t>IDPS</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atau</a:t>
            </a:r>
            <a:r>
              <a:rPr lang="en-ID" sz="2000" b="0" i="0" dirty="0">
                <a:solidFill>
                  <a:srgbClr val="252525"/>
                </a:solidFill>
                <a:effectLst/>
                <a:latin typeface="Arial" panose="020B0604020202020204" pitchFamily="34" charset="0"/>
              </a:rPr>
              <a:t> Sistem </a:t>
            </a:r>
            <a:r>
              <a:rPr lang="en-ID" sz="2000" b="0" i="0" dirty="0" err="1">
                <a:solidFill>
                  <a:srgbClr val="252525"/>
                </a:solidFill>
                <a:effectLst/>
                <a:latin typeface="Arial" panose="020B0604020202020204" pitchFamily="34" charset="0"/>
              </a:rPr>
              <a:t>pendeteksi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intrusi</a:t>
            </a:r>
            <a:r>
              <a:rPr lang="en-ID" sz="2000" b="0" i="0" dirty="0">
                <a:solidFill>
                  <a:srgbClr val="252525"/>
                </a:solidFill>
                <a:effectLst/>
                <a:latin typeface="Arial" panose="020B0604020202020204" pitchFamily="34" charset="0"/>
              </a:rPr>
              <a:t> dan </a:t>
            </a:r>
            <a:r>
              <a:rPr lang="en-ID" sz="2000" b="0" i="0" dirty="0" err="1">
                <a:solidFill>
                  <a:srgbClr val="252525"/>
                </a:solidFill>
                <a:effectLst/>
                <a:latin typeface="Arial" panose="020B0604020202020204" pitchFamily="34" charset="0"/>
              </a:rPr>
              <a:t>pencegahan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terutama</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difokuskan</a:t>
            </a:r>
            <a:r>
              <a:rPr lang="en-ID" sz="2000" b="0" i="0" dirty="0">
                <a:solidFill>
                  <a:srgbClr val="252525"/>
                </a:solidFill>
                <a:effectLst/>
                <a:latin typeface="Arial" panose="020B0604020202020204" pitchFamily="34" charset="0"/>
              </a:rPr>
              <a:t> pada </a:t>
            </a:r>
            <a:r>
              <a:rPr lang="en-ID" sz="2000" b="0" i="0" dirty="0" err="1">
                <a:solidFill>
                  <a:srgbClr val="252525"/>
                </a:solidFill>
                <a:effectLst/>
                <a:latin typeface="Arial" panose="020B0604020202020204" pitchFamily="34" charset="0"/>
              </a:rPr>
              <a:t>identifikasi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kemungkinan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insiden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mencatat</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informasi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tentang</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insiden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tersebut</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mencoba</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untuk</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menghentikan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mereka</a:t>
            </a:r>
            <a:r>
              <a:rPr lang="en-ID" sz="2000" b="0" i="0" dirty="0">
                <a:solidFill>
                  <a:srgbClr val="252525"/>
                </a:solidFill>
                <a:effectLst/>
                <a:latin typeface="Arial" panose="020B0604020202020204" pitchFamily="34" charset="0"/>
              </a:rPr>
              <a:t>, dan </a:t>
            </a:r>
            <a:r>
              <a:rPr lang="en-ID" sz="2000" b="0" i="0" dirty="0" err="1">
                <a:solidFill>
                  <a:srgbClr val="252525"/>
                </a:solidFill>
                <a:effectLst/>
                <a:latin typeface="Arial" panose="020B0604020202020204" pitchFamily="34" charset="0"/>
              </a:rPr>
              <a:t>melaporkan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mereka</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a:t>
            </a:r>
            <a:r>
              <a:rPr lang="en-ID" sz="2000" b="0" i="0" dirty="0">
                <a:solidFill>
                  <a:srgbClr val="252525"/>
                </a:solidFill>
                <a:effectLst/>
                <a:latin typeface="Arial" panose="020B0604020202020204" pitchFamily="34" charset="0"/>
              </a:rPr>
              <a:t> administrator </a:t>
            </a:r>
            <a:r>
              <a:rPr lang="en-ID" sz="2000" b="0" i="0" dirty="0" err="1">
                <a:solidFill>
                  <a:srgbClr val="252525"/>
                </a:solidFill>
                <a:effectLst/>
                <a:latin typeface="Arial" panose="020B0604020202020204" pitchFamily="34" charset="0"/>
              </a:rPr>
              <a:t>keamanan</a:t>
            </a:r>
            <a:r>
              <a:rPr lang="en-ID" sz="2000" b="0" i="0" dirty="0">
                <a:solidFill>
                  <a:srgbClr val="252525"/>
                </a:solidFill>
                <a:effectLst/>
                <a:latin typeface="Arial" panose="020B0604020202020204" pitchFamily="34" charset="0"/>
              </a:rPr>
              <a:t>. </a:t>
            </a:r>
          </a:p>
          <a:p>
            <a:r>
              <a:rPr lang="en-ID" sz="2000" b="0" i="0" dirty="0" err="1">
                <a:solidFill>
                  <a:srgbClr val="252525"/>
                </a:solidFill>
                <a:effectLst/>
                <a:latin typeface="Arial" panose="020B0604020202020204" pitchFamily="34" charset="0"/>
              </a:rPr>
              <a:t>Selain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itu</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organisasi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dapat</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menggunakan</a:t>
            </a:r>
            <a:r>
              <a:rPr lang="en-ID" sz="2000" b="0" i="0" dirty="0">
                <a:solidFill>
                  <a:srgbClr val="252525"/>
                </a:solidFill>
                <a:effectLst/>
                <a:latin typeface="Arial" panose="020B0604020202020204" pitchFamily="34" charset="0"/>
              </a:rPr>
              <a:t> IDPS </a:t>
            </a:r>
            <a:r>
              <a:rPr lang="en-ID" sz="2000" b="0" i="0" dirty="0" err="1">
                <a:solidFill>
                  <a:srgbClr val="252525"/>
                </a:solidFill>
                <a:effectLst/>
                <a:latin typeface="Arial" panose="020B0604020202020204" pitchFamily="34" charset="0"/>
              </a:rPr>
              <a:t>untuk</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keperluan</a:t>
            </a:r>
            <a:r>
              <a:rPr lang="en-ID" sz="2000" b="0" i="0" dirty="0">
                <a:solidFill>
                  <a:srgbClr val="252525"/>
                </a:solidFill>
                <a:effectLst/>
                <a:latin typeface="Arial" panose="020B0604020202020204" pitchFamily="34" charset="0"/>
              </a:rPr>
              <a:t> lain, </a:t>
            </a:r>
            <a:r>
              <a:rPr lang="en-ID" sz="2000" b="0" i="0" dirty="0" err="1">
                <a:solidFill>
                  <a:srgbClr val="252525"/>
                </a:solidFill>
                <a:effectLst/>
                <a:latin typeface="Arial" panose="020B0604020202020204" pitchFamily="34" charset="0"/>
              </a:rPr>
              <a:t>seperti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mengidentifikasi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masalah</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dengan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kebijakan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keamanan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mendokumentasikan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ancaman</a:t>
            </a:r>
            <a:r>
              <a:rPr lang="en-ID" sz="2000" b="0" i="0" dirty="0">
                <a:solidFill>
                  <a:srgbClr val="252525"/>
                </a:solidFill>
                <a:effectLst/>
                <a:latin typeface="Arial" panose="020B0604020202020204" pitchFamily="34" charset="0"/>
              </a:rPr>
              <a:t> yang </a:t>
            </a:r>
            <a:r>
              <a:rPr lang="en-ID" sz="2000" b="0" i="0" dirty="0" err="1">
                <a:solidFill>
                  <a:srgbClr val="252525"/>
                </a:solidFill>
                <a:effectLst/>
                <a:latin typeface="Arial" panose="020B0604020202020204" pitchFamily="34" charset="0"/>
              </a:rPr>
              <a:t>ada</a:t>
            </a:r>
            <a:r>
              <a:rPr lang="en-ID" sz="2000" b="0" i="0" dirty="0">
                <a:solidFill>
                  <a:srgbClr val="252525"/>
                </a:solidFill>
                <a:effectLst/>
                <a:latin typeface="Arial" panose="020B0604020202020204" pitchFamily="34" charset="0"/>
              </a:rPr>
              <a:t>, dan </a:t>
            </a:r>
            <a:r>
              <a:rPr lang="en-ID" sz="2000" b="0" i="0" dirty="0" err="1">
                <a:solidFill>
                  <a:srgbClr val="252525"/>
                </a:solidFill>
                <a:effectLst/>
                <a:latin typeface="Arial" panose="020B0604020202020204" pitchFamily="34" charset="0"/>
              </a:rPr>
              <a:t>menghalangi</a:t>
            </a:r>
            <a:r>
              <a:rPr lang="en-ID" sz="2000" b="0" i="0" dirty="0">
                <a:solidFill>
                  <a:srgbClr val="252525"/>
                </a:solidFill>
                <a:effectLst/>
                <a:latin typeface="Arial" panose="020B0604020202020204" pitchFamily="34" charset="0"/>
              </a:rPr>
              <a:t> orang </a:t>
            </a:r>
            <a:r>
              <a:rPr lang="en-ID" sz="2000" b="0" i="0" dirty="0" err="1">
                <a:solidFill>
                  <a:srgbClr val="252525"/>
                </a:solidFill>
                <a:effectLst/>
                <a:latin typeface="Arial" panose="020B0604020202020204" pitchFamily="34" charset="0"/>
              </a:rPr>
              <a:t>dari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melanggar</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kebijakan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keamanan</a:t>
            </a:r>
            <a:r>
              <a:rPr lang="en-ID" sz="2000" b="0" i="0" dirty="0">
                <a:solidFill>
                  <a:srgbClr val="252525"/>
                </a:solidFill>
                <a:effectLst/>
                <a:latin typeface="Arial" panose="020B0604020202020204" pitchFamily="34" charset="0"/>
              </a:rPr>
              <a:t>. IDPS </a:t>
            </a:r>
            <a:r>
              <a:rPr lang="en-ID" sz="2000" b="0" i="0" dirty="0" err="1">
                <a:solidFill>
                  <a:srgbClr val="252525"/>
                </a:solidFill>
                <a:effectLst/>
                <a:latin typeface="Arial" panose="020B0604020202020204" pitchFamily="34" charset="0"/>
              </a:rPr>
              <a:t>telah</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menjadi</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tambahan</a:t>
            </a:r>
            <a:r>
              <a:rPr lang="en-ID" sz="2000" b="0" i="0" dirty="0">
                <a:solidFill>
                  <a:srgbClr val="252525"/>
                </a:solidFill>
                <a:effectLst/>
                <a:latin typeface="Arial" panose="020B0604020202020204" pitchFamily="34" charset="0"/>
              </a:rPr>
              <a:t> yang </a:t>
            </a:r>
            <a:r>
              <a:rPr lang="en-ID" sz="2000" b="0" i="0" dirty="0" err="1">
                <a:solidFill>
                  <a:srgbClr val="252525"/>
                </a:solidFill>
                <a:effectLst/>
                <a:latin typeface="Arial" panose="020B0604020202020204" pitchFamily="34" charset="0"/>
              </a:rPr>
              <a:t>diperlukan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untuk</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infrastruktur</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keamanan</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hampir</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setiap</a:t>
            </a:r>
            <a:r>
              <a:rPr lang="en-ID" sz="2000" b="0" i="0" dirty="0">
                <a:solidFill>
                  <a:srgbClr val="252525"/>
                </a:solidFill>
                <a:effectLst/>
                <a:latin typeface="Arial" panose="020B0604020202020204" pitchFamily="34" charset="0"/>
              </a:rPr>
              <a:t> </a:t>
            </a:r>
            <a:r>
              <a:rPr lang="en-ID" sz="2000" b="0" i="0" dirty="0" err="1">
                <a:solidFill>
                  <a:srgbClr val="252525"/>
                </a:solidFill>
                <a:effectLst/>
                <a:latin typeface="Arial" panose="020B0604020202020204" pitchFamily="34" charset="0"/>
              </a:rPr>
              <a:t>organisasi</a:t>
            </a:r>
            <a:r>
              <a:rPr lang="en-ID" sz="2000" b="0" i="0" dirty="0">
                <a:solidFill>
                  <a:srgbClr val="252525"/>
                </a:solidFill>
                <a:effectLst/>
                <a:latin typeface="Arial" panose="020B0604020202020204" pitchFamily="34" charset="0"/>
              </a:rPr>
              <a:t>.</a:t>
            </a:r>
            <a:endParaRPr lang="en-ID" sz="2000" dirty="0"/>
          </a:p>
        </p:txBody>
      </p:sp>
      <p:sp>
        <p:nvSpPr>
          <p:cNvPr id="4" name="Slide Number Placeholder 3">
            <a:extLst>
              <a:ext uri="{FF2B5EF4-FFF2-40B4-BE49-F238E27FC236}">
                <a16:creationId xmlns:a16="http://schemas.microsoft.com/office/drawing/2014/main" id="{A15F19A1-ED58-4556-8533-0FC30E7019FA}"/>
              </a:ext>
            </a:extLst>
          </p:cNvPr>
          <p:cNvSpPr>
            <a:spLocks noGrp="1"/>
          </p:cNvSpPr>
          <p:nvPr>
            <p:ph type="sldNum" sz="quarter" idx="12"/>
          </p:nvPr>
        </p:nvSpPr>
        <p:spPr/>
        <p:txBody>
          <a:bodyPr/>
          <a:lstStyle/>
          <a:p>
            <a:pPr>
              <a:defRPr/>
            </a:pPr>
            <a:fld id="{EFBDF970-7DE3-42F7-80CC-06843C2AA90C}" type="slidenum">
              <a:rPr lang="en-US" altLang="en-US" smtClean="0"/>
              <a:pPr>
                <a:defRPr/>
              </a:pPr>
              <a:t>6</a:t>
            </a:fld>
            <a:endParaRPr lang="en-US" alt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C9FF30F-9693-435D-C2E9-ECA5165B4E99}"/>
                  </a:ext>
                </a:extLst>
              </p14:cNvPr>
              <p14:cNvContentPartPr/>
              <p14:nvPr/>
            </p14:nvContentPartPr>
            <p14:xfrm>
              <a:off x="1368480" y="1928471"/>
              <a:ext cx="5691600" cy="91800"/>
            </p14:xfrm>
          </p:contentPart>
        </mc:Choice>
        <mc:Fallback xmlns="">
          <p:pic>
            <p:nvPicPr>
              <p:cNvPr id="5" name="Ink 4">
                <a:extLst>
                  <a:ext uri="{FF2B5EF4-FFF2-40B4-BE49-F238E27FC236}">
                    <a16:creationId xmlns:a16="http://schemas.microsoft.com/office/drawing/2014/main" id="{AC9FF30F-9693-435D-C2E9-ECA5165B4E99}"/>
                  </a:ext>
                </a:extLst>
              </p:cNvPr>
              <p:cNvPicPr/>
              <p:nvPr/>
            </p:nvPicPr>
            <p:blipFill>
              <a:blip r:embed="rId3"/>
              <a:stretch>
                <a:fillRect/>
              </a:stretch>
            </p:blipFill>
            <p:spPr>
              <a:xfrm>
                <a:off x="1359480" y="1919831"/>
                <a:ext cx="5709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62058EF-E7B1-3490-9B58-1A734AA497C2}"/>
                  </a:ext>
                </a:extLst>
              </p14:cNvPr>
              <p14:cNvContentPartPr/>
              <p14:nvPr/>
            </p14:nvContentPartPr>
            <p14:xfrm>
              <a:off x="2331120" y="2135471"/>
              <a:ext cx="4612680" cy="145080"/>
            </p14:xfrm>
          </p:contentPart>
        </mc:Choice>
        <mc:Fallback xmlns="">
          <p:pic>
            <p:nvPicPr>
              <p:cNvPr id="6" name="Ink 5">
                <a:extLst>
                  <a:ext uri="{FF2B5EF4-FFF2-40B4-BE49-F238E27FC236}">
                    <a16:creationId xmlns:a16="http://schemas.microsoft.com/office/drawing/2014/main" id="{862058EF-E7B1-3490-9B58-1A734AA497C2}"/>
                  </a:ext>
                </a:extLst>
              </p:cNvPr>
              <p:cNvPicPr/>
              <p:nvPr/>
            </p:nvPicPr>
            <p:blipFill>
              <a:blip r:embed="rId5"/>
              <a:stretch>
                <a:fillRect/>
              </a:stretch>
            </p:blipFill>
            <p:spPr>
              <a:xfrm>
                <a:off x="2322480" y="2126471"/>
                <a:ext cx="4630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138C122-DE05-CA54-495B-D2FB95E373B1}"/>
                  </a:ext>
                </a:extLst>
              </p14:cNvPr>
              <p14:cNvContentPartPr/>
              <p14:nvPr/>
            </p14:nvContentPartPr>
            <p14:xfrm>
              <a:off x="838920" y="2473511"/>
              <a:ext cx="7173360" cy="110520"/>
            </p14:xfrm>
          </p:contentPart>
        </mc:Choice>
        <mc:Fallback xmlns="">
          <p:pic>
            <p:nvPicPr>
              <p:cNvPr id="7" name="Ink 6">
                <a:extLst>
                  <a:ext uri="{FF2B5EF4-FFF2-40B4-BE49-F238E27FC236}">
                    <a16:creationId xmlns:a16="http://schemas.microsoft.com/office/drawing/2014/main" id="{4138C122-DE05-CA54-495B-D2FB95E373B1}"/>
                  </a:ext>
                </a:extLst>
              </p:cNvPr>
              <p:cNvPicPr/>
              <p:nvPr/>
            </p:nvPicPr>
            <p:blipFill>
              <a:blip r:embed="rId7"/>
              <a:stretch>
                <a:fillRect/>
              </a:stretch>
            </p:blipFill>
            <p:spPr>
              <a:xfrm>
                <a:off x="830280" y="2464871"/>
                <a:ext cx="7191000" cy="128160"/>
              </a:xfrm>
              <a:prstGeom prst="rect">
                <a:avLst/>
              </a:prstGeom>
            </p:spPr>
          </p:pic>
        </mc:Fallback>
      </mc:AlternateContent>
      <p:grpSp>
        <p:nvGrpSpPr>
          <p:cNvPr id="16" name="Group 15">
            <a:extLst>
              <a:ext uri="{FF2B5EF4-FFF2-40B4-BE49-F238E27FC236}">
                <a16:creationId xmlns:a16="http://schemas.microsoft.com/office/drawing/2014/main" id="{42DA22E3-9BC3-5939-03A8-4B047A20C18C}"/>
              </a:ext>
            </a:extLst>
          </p:cNvPr>
          <p:cNvGrpSpPr/>
          <p:nvPr/>
        </p:nvGrpSpPr>
        <p:grpSpPr>
          <a:xfrm>
            <a:off x="1063920" y="2808671"/>
            <a:ext cx="6914520" cy="127080"/>
            <a:chOff x="1063920" y="2808671"/>
            <a:chExt cx="6914520" cy="12708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E6E9894-3A36-8053-C0D6-5BCF160A3C85}"/>
                    </a:ext>
                  </a:extLst>
                </p14:cNvPr>
                <p14:cNvContentPartPr/>
                <p14:nvPr/>
              </p14:nvContentPartPr>
              <p14:xfrm>
                <a:off x="1063920" y="2888951"/>
                <a:ext cx="1486080" cy="46800"/>
              </p14:xfrm>
            </p:contentPart>
          </mc:Choice>
          <mc:Fallback xmlns="">
            <p:pic>
              <p:nvPicPr>
                <p:cNvPr id="8" name="Ink 7">
                  <a:extLst>
                    <a:ext uri="{FF2B5EF4-FFF2-40B4-BE49-F238E27FC236}">
                      <a16:creationId xmlns:a16="http://schemas.microsoft.com/office/drawing/2014/main" id="{FE6E9894-3A36-8053-C0D6-5BCF160A3C85}"/>
                    </a:ext>
                  </a:extLst>
                </p:cNvPr>
                <p:cNvPicPr/>
                <p:nvPr/>
              </p:nvPicPr>
              <p:blipFill>
                <a:blip r:embed="rId9"/>
                <a:stretch>
                  <a:fillRect/>
                </a:stretch>
              </p:blipFill>
              <p:spPr>
                <a:xfrm>
                  <a:off x="1055280" y="2879951"/>
                  <a:ext cx="1503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F9C95CE-7A84-F558-54EA-8EB5F41E7CAB}"/>
                    </a:ext>
                  </a:extLst>
                </p14:cNvPr>
                <p14:cNvContentPartPr/>
                <p14:nvPr/>
              </p14:nvContentPartPr>
              <p14:xfrm>
                <a:off x="3535680" y="2808671"/>
                <a:ext cx="4442760" cy="50760"/>
              </p14:xfrm>
            </p:contentPart>
          </mc:Choice>
          <mc:Fallback xmlns="">
            <p:pic>
              <p:nvPicPr>
                <p:cNvPr id="9" name="Ink 8">
                  <a:extLst>
                    <a:ext uri="{FF2B5EF4-FFF2-40B4-BE49-F238E27FC236}">
                      <a16:creationId xmlns:a16="http://schemas.microsoft.com/office/drawing/2014/main" id="{DF9C95CE-7A84-F558-54EA-8EB5F41E7CAB}"/>
                    </a:ext>
                  </a:extLst>
                </p:cNvPr>
                <p:cNvPicPr/>
                <p:nvPr/>
              </p:nvPicPr>
              <p:blipFill>
                <a:blip r:embed="rId11"/>
                <a:stretch>
                  <a:fillRect/>
                </a:stretch>
              </p:blipFill>
              <p:spPr>
                <a:xfrm>
                  <a:off x="3526680" y="2799671"/>
                  <a:ext cx="4460400" cy="68400"/>
                </a:xfrm>
                <a:prstGeom prst="rect">
                  <a:avLst/>
                </a:prstGeom>
              </p:spPr>
            </p:pic>
          </mc:Fallback>
        </mc:AlternateContent>
      </p:grpSp>
      <p:grpSp>
        <p:nvGrpSpPr>
          <p:cNvPr id="15" name="Group 14">
            <a:extLst>
              <a:ext uri="{FF2B5EF4-FFF2-40B4-BE49-F238E27FC236}">
                <a16:creationId xmlns:a16="http://schemas.microsoft.com/office/drawing/2014/main" id="{47C87723-8E5C-A89E-C8B7-C3630A87AC51}"/>
              </a:ext>
            </a:extLst>
          </p:cNvPr>
          <p:cNvGrpSpPr/>
          <p:nvPr/>
        </p:nvGrpSpPr>
        <p:grpSpPr>
          <a:xfrm>
            <a:off x="1305480" y="3032231"/>
            <a:ext cx="5992560" cy="171360"/>
            <a:chOff x="1305480" y="3032231"/>
            <a:chExt cx="5992560" cy="1713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B1074FE-23B5-8F66-D0E6-E77DEF486317}"/>
                    </a:ext>
                  </a:extLst>
                </p14:cNvPr>
                <p14:cNvContentPartPr/>
                <p14:nvPr/>
              </p14:nvContentPartPr>
              <p14:xfrm>
                <a:off x="1305480" y="3143111"/>
                <a:ext cx="2465280" cy="60480"/>
              </p14:xfrm>
            </p:contentPart>
          </mc:Choice>
          <mc:Fallback xmlns="">
            <p:pic>
              <p:nvPicPr>
                <p:cNvPr id="10" name="Ink 9">
                  <a:extLst>
                    <a:ext uri="{FF2B5EF4-FFF2-40B4-BE49-F238E27FC236}">
                      <a16:creationId xmlns:a16="http://schemas.microsoft.com/office/drawing/2014/main" id="{9B1074FE-23B5-8F66-D0E6-E77DEF486317}"/>
                    </a:ext>
                  </a:extLst>
                </p:cNvPr>
                <p:cNvPicPr/>
                <p:nvPr/>
              </p:nvPicPr>
              <p:blipFill>
                <a:blip r:embed="rId13"/>
                <a:stretch>
                  <a:fillRect/>
                </a:stretch>
              </p:blipFill>
              <p:spPr>
                <a:xfrm>
                  <a:off x="1296840" y="3134471"/>
                  <a:ext cx="24829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B071973-60B6-42D0-AF11-6CA489B97C15}"/>
                    </a:ext>
                  </a:extLst>
                </p14:cNvPr>
                <p14:cNvContentPartPr/>
                <p14:nvPr/>
              </p14:nvContentPartPr>
              <p14:xfrm>
                <a:off x="4611000" y="3108551"/>
                <a:ext cx="165960" cy="15120"/>
              </p14:xfrm>
            </p:contentPart>
          </mc:Choice>
          <mc:Fallback xmlns="">
            <p:pic>
              <p:nvPicPr>
                <p:cNvPr id="11" name="Ink 10">
                  <a:extLst>
                    <a:ext uri="{FF2B5EF4-FFF2-40B4-BE49-F238E27FC236}">
                      <a16:creationId xmlns:a16="http://schemas.microsoft.com/office/drawing/2014/main" id="{3B071973-60B6-42D0-AF11-6CA489B97C15}"/>
                    </a:ext>
                  </a:extLst>
                </p:cNvPr>
                <p:cNvPicPr/>
                <p:nvPr/>
              </p:nvPicPr>
              <p:blipFill>
                <a:blip r:embed="rId15"/>
                <a:stretch>
                  <a:fillRect/>
                </a:stretch>
              </p:blipFill>
              <p:spPr>
                <a:xfrm>
                  <a:off x="4602360" y="3099551"/>
                  <a:ext cx="183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857806A-2644-811F-5B51-1CA5A19D3AAA}"/>
                    </a:ext>
                  </a:extLst>
                </p14:cNvPr>
                <p14:cNvContentPartPr/>
                <p14:nvPr/>
              </p14:nvContentPartPr>
              <p14:xfrm>
                <a:off x="7013280" y="3071111"/>
                <a:ext cx="39960" cy="3960"/>
              </p14:xfrm>
            </p:contentPart>
          </mc:Choice>
          <mc:Fallback xmlns="">
            <p:pic>
              <p:nvPicPr>
                <p:cNvPr id="12" name="Ink 11">
                  <a:extLst>
                    <a:ext uri="{FF2B5EF4-FFF2-40B4-BE49-F238E27FC236}">
                      <a16:creationId xmlns:a16="http://schemas.microsoft.com/office/drawing/2014/main" id="{6857806A-2644-811F-5B51-1CA5A19D3AAA}"/>
                    </a:ext>
                  </a:extLst>
                </p:cNvPr>
                <p:cNvPicPr/>
                <p:nvPr/>
              </p:nvPicPr>
              <p:blipFill>
                <a:blip r:embed="rId17"/>
                <a:stretch>
                  <a:fillRect/>
                </a:stretch>
              </p:blipFill>
              <p:spPr>
                <a:xfrm>
                  <a:off x="7004280" y="3062471"/>
                  <a:ext cx="57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AFFBC58-E8F0-6B30-80F9-CF4BBB8B1B24}"/>
                    </a:ext>
                  </a:extLst>
                </p14:cNvPr>
                <p14:cNvContentPartPr/>
                <p14:nvPr/>
              </p14:nvContentPartPr>
              <p14:xfrm>
                <a:off x="7264560" y="3032231"/>
                <a:ext cx="33480" cy="7920"/>
              </p14:xfrm>
            </p:contentPart>
          </mc:Choice>
          <mc:Fallback xmlns="">
            <p:pic>
              <p:nvPicPr>
                <p:cNvPr id="13" name="Ink 12">
                  <a:extLst>
                    <a:ext uri="{FF2B5EF4-FFF2-40B4-BE49-F238E27FC236}">
                      <a16:creationId xmlns:a16="http://schemas.microsoft.com/office/drawing/2014/main" id="{7AFFBC58-E8F0-6B30-80F9-CF4BBB8B1B24}"/>
                    </a:ext>
                  </a:extLst>
                </p:cNvPr>
                <p:cNvPicPr/>
                <p:nvPr/>
              </p:nvPicPr>
              <p:blipFill>
                <a:blip r:embed="rId19"/>
                <a:stretch>
                  <a:fillRect/>
                </a:stretch>
              </p:blipFill>
              <p:spPr>
                <a:xfrm>
                  <a:off x="7255920" y="3023231"/>
                  <a:ext cx="51120" cy="25560"/>
                </a:xfrm>
                <a:prstGeom prst="rect">
                  <a:avLst/>
                </a:prstGeom>
              </p:spPr>
            </p:pic>
          </mc:Fallback>
        </mc:AlternateContent>
      </p:grpSp>
    </p:spTree>
    <p:extLst>
      <p:ext uri="{BB962C8B-B14F-4D97-AF65-F5344CB8AC3E}">
        <p14:creationId xmlns:p14="http://schemas.microsoft.com/office/powerpoint/2010/main" val="2129648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DB56F12-ACD3-499B-9A47-12E8D83BE61F}"/>
              </a:ext>
            </a:extLst>
          </p:cNvPr>
          <p:cNvSpPr>
            <a:spLocks noGrp="1" noChangeArrowheads="1"/>
          </p:cNvSpPr>
          <p:nvPr>
            <p:ph type="title"/>
          </p:nvPr>
        </p:nvSpPr>
        <p:spPr>
          <a:xfrm>
            <a:off x="457200" y="228600"/>
            <a:ext cx="7772400" cy="914400"/>
          </a:xfrm>
        </p:spPr>
        <p:txBody>
          <a:bodyPr/>
          <a:lstStyle/>
          <a:p>
            <a:pPr eaLnBrk="1" hangingPunct="1"/>
            <a:r>
              <a:rPr lang="en-US" altLang="en-US">
                <a:ea typeface="ＭＳ Ｐゴシック" panose="020B0600070205080204" pitchFamily="34" charset="-128"/>
              </a:rPr>
              <a:t>Snort Rules</a:t>
            </a:r>
          </a:p>
        </p:txBody>
      </p:sp>
      <p:sp>
        <p:nvSpPr>
          <p:cNvPr id="53251" name="Rectangle 3">
            <a:extLst>
              <a:ext uri="{FF2B5EF4-FFF2-40B4-BE49-F238E27FC236}">
                <a16:creationId xmlns:a16="http://schemas.microsoft.com/office/drawing/2014/main" id="{5245BB8A-5824-4563-9285-DB1877A2E07A}"/>
              </a:ext>
            </a:extLst>
          </p:cNvPr>
          <p:cNvSpPr>
            <a:spLocks noGrp="1" noChangeArrowheads="1"/>
          </p:cNvSpPr>
          <p:nvPr>
            <p:ph type="body" idx="1"/>
          </p:nvPr>
        </p:nvSpPr>
        <p:spPr>
          <a:xfrm>
            <a:off x="152400" y="1295400"/>
            <a:ext cx="8763000" cy="4343400"/>
          </a:xfrm>
        </p:spPr>
        <p:txBody>
          <a:bodyPr/>
          <a:lstStyle/>
          <a:p>
            <a:pPr eaLnBrk="1" hangingPunct="1">
              <a:lnSpc>
                <a:spcPct val="90000"/>
              </a:lnSpc>
              <a:buFont typeface="Wingdings" panose="05000000000000000000" pitchFamily="2" charset="2"/>
              <a:buNone/>
            </a:pPr>
            <a:r>
              <a:rPr lang="en-US" altLang="en-US" sz="1700" b="1" dirty="0">
                <a:solidFill>
                  <a:schemeClr val="folHlink"/>
                </a:solidFill>
                <a:latin typeface="Courier New" panose="02070309020205020404" pitchFamily="49" charset="0"/>
                <a:ea typeface="ＭＳ Ｐゴシック" panose="020B0600070205080204" pitchFamily="34" charset="-128"/>
              </a:rPr>
              <a:t>alert </a:t>
            </a:r>
            <a:r>
              <a:rPr lang="en-US" altLang="en-US" sz="1700" b="1" dirty="0" err="1">
                <a:solidFill>
                  <a:schemeClr val="folHlink"/>
                </a:solidFill>
                <a:latin typeface="Courier New" panose="02070309020205020404" pitchFamily="49" charset="0"/>
                <a:ea typeface="ＭＳ Ｐゴシック" panose="020B0600070205080204" pitchFamily="34" charset="-128"/>
              </a:rPr>
              <a:t>tcp</a:t>
            </a:r>
            <a:r>
              <a:rPr lang="en-US" altLang="en-US" sz="1700" b="1" dirty="0">
                <a:solidFill>
                  <a:schemeClr val="folHlink"/>
                </a:solidFill>
                <a:latin typeface="Courier New" panose="02070309020205020404" pitchFamily="49" charset="0"/>
                <a:ea typeface="ＭＳ Ｐゴシック" panose="020B0600070205080204" pitchFamily="34" charset="-128"/>
              </a:rPr>
              <a:t> $EXTERNAL_NET 27374 -&gt; $HOME_NET any</a:t>
            </a:r>
            <a:r>
              <a:rPr lang="en-US" altLang="en-US" sz="1700" b="1" dirty="0">
                <a:latin typeface="Courier New" panose="02070309020205020404" pitchFamily="49" charset="0"/>
                <a:ea typeface="ＭＳ Ｐゴシック" panose="020B0600070205080204" pitchFamily="34" charset="-128"/>
              </a:rPr>
              <a:t> (</a:t>
            </a:r>
            <a:r>
              <a:rPr lang="en-US" altLang="en-US" sz="1700" b="1" dirty="0" err="1">
                <a:latin typeface="Courier New" panose="02070309020205020404" pitchFamily="49" charset="0"/>
                <a:ea typeface="ＭＳ Ｐゴシック" panose="020B0600070205080204" pitchFamily="34" charset="-128"/>
              </a:rPr>
              <a:t>msg:"BACKDOOR</a:t>
            </a:r>
            <a:r>
              <a:rPr lang="en-US" altLang="en-US" sz="1700" b="1" dirty="0">
                <a:latin typeface="Courier New" panose="02070309020205020404" pitchFamily="49" charset="0"/>
                <a:ea typeface="ＭＳ Ｐゴシック" panose="020B0600070205080204" pitchFamily="34" charset="-128"/>
              </a:rPr>
              <a:t> </a:t>
            </a:r>
            <a:r>
              <a:rPr lang="en-US" altLang="en-US" sz="1700" b="1" dirty="0" err="1">
                <a:latin typeface="Courier New" panose="02070309020205020404" pitchFamily="49" charset="0"/>
                <a:ea typeface="ＭＳ Ｐゴシック" panose="020B0600070205080204" pitchFamily="34" charset="-128"/>
              </a:rPr>
              <a:t>subseven</a:t>
            </a:r>
            <a:r>
              <a:rPr lang="en-US" altLang="en-US" sz="1700" b="1" dirty="0">
                <a:latin typeface="Courier New" panose="02070309020205020404" pitchFamily="49" charset="0"/>
                <a:ea typeface="ＭＳ Ｐゴシック" panose="020B0600070205080204" pitchFamily="34" charset="-128"/>
              </a:rPr>
              <a:t> 22"; flags: A+; content: "|0d0a5b52504c5d3030320d0a|"; reference:arachnids,485; </a:t>
            </a:r>
            <a:r>
              <a:rPr lang="en-US" altLang="en-US" sz="1700" b="1" dirty="0" err="1">
                <a:latin typeface="Courier New" panose="02070309020205020404" pitchFamily="49" charset="0"/>
                <a:ea typeface="ＭＳ Ｐゴシック" panose="020B0600070205080204" pitchFamily="34" charset="-128"/>
              </a:rPr>
              <a:t>reference:url,www.hackfix.org</a:t>
            </a:r>
            <a:r>
              <a:rPr lang="en-US" altLang="en-US" sz="1700" b="1" dirty="0">
                <a:latin typeface="Courier New" panose="02070309020205020404" pitchFamily="49" charset="0"/>
                <a:ea typeface="ＭＳ Ｐゴシック" panose="020B0600070205080204" pitchFamily="34" charset="-128"/>
              </a:rPr>
              <a:t>/</a:t>
            </a:r>
            <a:r>
              <a:rPr lang="en-US" altLang="en-US" sz="1700" b="1" dirty="0" err="1">
                <a:latin typeface="Courier New" panose="02070309020205020404" pitchFamily="49" charset="0"/>
                <a:ea typeface="ＭＳ Ｐゴシック" panose="020B0600070205080204" pitchFamily="34" charset="-128"/>
              </a:rPr>
              <a:t>subseven</a:t>
            </a:r>
            <a:r>
              <a:rPr lang="en-US" altLang="en-US" sz="1700" b="1" dirty="0">
                <a:latin typeface="Courier New" panose="02070309020205020404" pitchFamily="49" charset="0"/>
                <a:ea typeface="ＭＳ Ｐゴシック" panose="020B0600070205080204" pitchFamily="34" charset="-128"/>
              </a:rPr>
              <a:t>/; sid:103; </a:t>
            </a:r>
            <a:r>
              <a:rPr lang="en-US" altLang="en-US" sz="1700" b="1" dirty="0" err="1">
                <a:latin typeface="Courier New" panose="02070309020205020404" pitchFamily="49" charset="0"/>
                <a:ea typeface="ＭＳ Ｐゴシック" panose="020B0600070205080204" pitchFamily="34" charset="-128"/>
              </a:rPr>
              <a:t>classtype:misc-activity</a:t>
            </a:r>
            <a:r>
              <a:rPr lang="en-US" altLang="en-US" sz="1700" b="1" dirty="0">
                <a:latin typeface="Courier New" panose="02070309020205020404" pitchFamily="49" charset="0"/>
                <a:ea typeface="ＭＳ Ｐゴシック" panose="020B0600070205080204" pitchFamily="34" charset="-128"/>
              </a:rPr>
              <a:t>; rev:4;)</a:t>
            </a:r>
          </a:p>
          <a:p>
            <a:pPr eaLnBrk="1" hangingPunct="1">
              <a:lnSpc>
                <a:spcPct val="90000"/>
              </a:lnSpc>
              <a:buFont typeface="Wingdings" panose="05000000000000000000" pitchFamily="2" charset="2"/>
              <a:buNone/>
            </a:pPr>
            <a:endParaRPr lang="en-US" altLang="en-US" sz="2500" b="1" dirty="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alert</a:t>
            </a:r>
            <a:r>
              <a:rPr lang="en-US" altLang="en-US" sz="1900" dirty="0">
                <a:ea typeface="ＭＳ Ｐゴシック" panose="020B0600070205080204" pitchFamily="34" charset="-128"/>
              </a:rPr>
              <a:t> action to take; also </a:t>
            </a:r>
            <a:r>
              <a:rPr lang="en-US" altLang="en-US" sz="1900" b="1" dirty="0">
                <a:latin typeface="Courier New" panose="02070309020205020404" pitchFamily="49" charset="0"/>
                <a:ea typeface="ＭＳ Ｐゴシック" panose="020B0600070205080204" pitchFamily="34" charset="-128"/>
              </a:rPr>
              <a:t>log, pass, activate, dynamic</a:t>
            </a:r>
          </a:p>
          <a:p>
            <a:pPr eaLnBrk="1" hangingPunct="1">
              <a:lnSpc>
                <a:spcPct val="90000"/>
              </a:lnSpc>
            </a:pPr>
            <a:r>
              <a:rPr lang="en-US" altLang="en-US" sz="1900" b="1" dirty="0" err="1">
                <a:solidFill>
                  <a:schemeClr val="folHlink"/>
                </a:solidFill>
                <a:latin typeface="Courier New" panose="02070309020205020404" pitchFamily="49" charset="0"/>
                <a:ea typeface="ＭＳ Ｐゴシック" panose="020B0600070205080204" pitchFamily="34" charset="-128"/>
              </a:rPr>
              <a:t>tcp</a:t>
            </a:r>
            <a:r>
              <a:rPr lang="en-US" altLang="en-US" sz="1900" dirty="0">
                <a:ea typeface="ＭＳ Ｐゴシック" panose="020B0600070205080204" pitchFamily="34" charset="-128"/>
              </a:rPr>
              <a:t> protocol; also </a:t>
            </a:r>
            <a:r>
              <a:rPr lang="en-US" altLang="en-US" sz="1900" b="1" dirty="0" err="1">
                <a:latin typeface="Courier New" panose="02070309020205020404" pitchFamily="49" charset="0"/>
                <a:ea typeface="ＭＳ Ｐゴシック" panose="020B0600070205080204" pitchFamily="34" charset="-128"/>
              </a:rPr>
              <a:t>udp</a:t>
            </a:r>
            <a:r>
              <a:rPr lang="en-US" altLang="en-US" sz="1900" b="1" dirty="0">
                <a:latin typeface="Courier New" panose="02070309020205020404" pitchFamily="49" charset="0"/>
                <a:ea typeface="ＭＳ Ｐゴシック" panose="020B0600070205080204" pitchFamily="34" charset="-128"/>
              </a:rPr>
              <a:t>, </a:t>
            </a:r>
            <a:r>
              <a:rPr lang="en-US" altLang="en-US" sz="1900" b="1" dirty="0" err="1">
                <a:latin typeface="Courier New" panose="02070309020205020404" pitchFamily="49" charset="0"/>
                <a:ea typeface="ＭＳ Ｐゴシック" panose="020B0600070205080204" pitchFamily="34" charset="-128"/>
              </a:rPr>
              <a:t>icmp</a:t>
            </a:r>
            <a:r>
              <a:rPr lang="en-US" altLang="en-US" sz="1900" b="1" dirty="0">
                <a:latin typeface="Courier New" panose="02070309020205020404" pitchFamily="49" charset="0"/>
                <a:ea typeface="ＭＳ Ｐゴシック" panose="020B0600070205080204" pitchFamily="34" charset="-128"/>
              </a:rPr>
              <a:t>, </a:t>
            </a:r>
            <a:r>
              <a:rPr lang="en-US" altLang="en-US" sz="1900" b="1" dirty="0" err="1">
                <a:latin typeface="Courier New" panose="02070309020205020404" pitchFamily="49" charset="0"/>
                <a:ea typeface="ＭＳ Ｐゴシック" panose="020B0600070205080204" pitchFamily="34" charset="-128"/>
              </a:rPr>
              <a:t>ip</a:t>
            </a:r>
            <a:endParaRPr lang="en-US" altLang="en-US" sz="1900" b="1"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$EXTERNAL_NET</a:t>
            </a:r>
            <a:r>
              <a:rPr lang="en-US" altLang="en-US" sz="1900" dirty="0">
                <a:ea typeface="ＭＳ Ｐゴシック" panose="020B0600070205080204" pitchFamily="34" charset="-128"/>
              </a:rPr>
              <a:t> source address; this is a variable – specific IP is ok</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27374</a:t>
            </a:r>
            <a:r>
              <a:rPr lang="en-US" altLang="en-US" sz="1900" dirty="0">
                <a:ea typeface="ＭＳ Ｐゴシック" panose="020B0600070205080204" pitchFamily="34" charset="-128"/>
              </a:rPr>
              <a:t> source port; also </a:t>
            </a:r>
            <a:r>
              <a:rPr lang="en-US" altLang="en-US" sz="1900" b="1" dirty="0">
                <a:latin typeface="Courier New" panose="02070309020205020404" pitchFamily="49" charset="0"/>
                <a:ea typeface="ＭＳ Ｐゴシック" panose="020B0600070205080204" pitchFamily="34" charset="-128"/>
              </a:rPr>
              <a:t>any</a:t>
            </a:r>
            <a:r>
              <a:rPr lang="en-US" altLang="en-US" sz="1900" dirty="0">
                <a:ea typeface="ＭＳ Ｐゴシック" panose="020B0600070205080204" pitchFamily="34" charset="-128"/>
              </a:rPr>
              <a:t>, negation </a:t>
            </a:r>
            <a:r>
              <a:rPr lang="en-US" altLang="en-US" sz="1900" dirty="0">
                <a:latin typeface="Courier New" panose="02070309020205020404" pitchFamily="49" charset="0"/>
                <a:ea typeface="ＭＳ Ｐゴシック" panose="020B0600070205080204" pitchFamily="34" charset="-128"/>
              </a:rPr>
              <a:t>(</a:t>
            </a:r>
            <a:r>
              <a:rPr lang="en-US" altLang="en-US" sz="1900" b="1" dirty="0">
                <a:latin typeface="Courier New" panose="02070309020205020404" pitchFamily="49" charset="0"/>
                <a:ea typeface="ＭＳ Ｐゴシック" panose="020B0600070205080204" pitchFamily="34" charset="-128"/>
              </a:rPr>
              <a:t>!21</a:t>
            </a:r>
            <a:r>
              <a:rPr lang="en-US" altLang="en-US" sz="1900" dirty="0">
                <a:latin typeface="Courier New" panose="02070309020205020404" pitchFamily="49" charset="0"/>
                <a:ea typeface="ＭＳ Ｐゴシック" panose="020B0600070205080204" pitchFamily="34" charset="-128"/>
              </a:rPr>
              <a:t>)</a:t>
            </a:r>
            <a:r>
              <a:rPr lang="en-US" altLang="en-US" sz="1900" dirty="0">
                <a:ea typeface="ＭＳ Ｐゴシック" panose="020B0600070205080204" pitchFamily="34" charset="-128"/>
              </a:rPr>
              <a:t>, range </a:t>
            </a:r>
            <a:r>
              <a:rPr lang="en-US" altLang="en-US" sz="1900" dirty="0">
                <a:latin typeface="Courier New" panose="02070309020205020404" pitchFamily="49" charset="0"/>
                <a:ea typeface="ＭＳ Ｐゴシック" panose="020B0600070205080204" pitchFamily="34" charset="-128"/>
              </a:rPr>
              <a:t>(</a:t>
            </a:r>
            <a:r>
              <a:rPr lang="en-US" altLang="en-US" sz="1900" b="1" dirty="0">
                <a:latin typeface="Courier New" panose="02070309020205020404" pitchFamily="49" charset="0"/>
                <a:ea typeface="ＭＳ Ｐゴシック" panose="020B0600070205080204" pitchFamily="34" charset="-128"/>
              </a:rPr>
              <a:t>1:1024</a:t>
            </a:r>
            <a:r>
              <a:rPr lang="en-US" altLang="en-US" sz="1900" dirty="0">
                <a:latin typeface="Courier New" panose="02070309020205020404" pitchFamily="49" charset="0"/>
                <a:ea typeface="ＭＳ Ｐゴシック" panose="020B0600070205080204" pitchFamily="34" charset="-128"/>
              </a:rPr>
              <a:t>)</a:t>
            </a: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-&gt;</a:t>
            </a:r>
            <a:r>
              <a:rPr lang="en-US" altLang="en-US" sz="1900" dirty="0">
                <a:ea typeface="ＭＳ Ｐゴシック" panose="020B0600070205080204" pitchFamily="34" charset="-128"/>
              </a:rPr>
              <a:t> direction; best not to change this, although</a:t>
            </a:r>
            <a:r>
              <a:rPr lang="en-US" altLang="en-US" sz="1900" b="1" dirty="0">
                <a:ea typeface="ＭＳ Ｐゴシック" panose="020B0600070205080204" pitchFamily="34" charset="-128"/>
              </a:rPr>
              <a:t> </a:t>
            </a:r>
            <a:r>
              <a:rPr lang="en-US" altLang="en-US" sz="1900" b="1" dirty="0">
                <a:latin typeface="Courier New" panose="02070309020205020404" pitchFamily="49" charset="0"/>
                <a:ea typeface="ＭＳ Ｐゴシック" panose="020B0600070205080204" pitchFamily="34" charset="-128"/>
              </a:rPr>
              <a:t>&lt;&gt;</a:t>
            </a:r>
            <a:r>
              <a:rPr lang="en-US" altLang="en-US" sz="1900"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is allowed</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$HOME_NET</a:t>
            </a:r>
            <a:r>
              <a:rPr lang="en-US" altLang="en-US" sz="1900" dirty="0">
                <a:ea typeface="ＭＳ Ｐゴシック" panose="020B0600070205080204" pitchFamily="34" charset="-128"/>
              </a:rPr>
              <a:t> destination address; this is also a variable here</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90000"/>
              </a:lnSpc>
            </a:pPr>
            <a:r>
              <a:rPr lang="en-US" altLang="en-US" sz="1900" b="1" dirty="0">
                <a:solidFill>
                  <a:schemeClr val="folHlink"/>
                </a:solidFill>
                <a:latin typeface="Courier New" panose="02070309020205020404" pitchFamily="49" charset="0"/>
                <a:ea typeface="ＭＳ Ｐゴシック" panose="020B0600070205080204" pitchFamily="34" charset="-128"/>
              </a:rPr>
              <a:t>any</a:t>
            </a:r>
            <a:r>
              <a:rPr lang="en-US" altLang="en-US" sz="1900" dirty="0">
                <a:ea typeface="ＭＳ Ｐゴシック" panose="020B0600070205080204" pitchFamily="34" charset="-128"/>
              </a:rPr>
              <a:t> destination port</a:t>
            </a:r>
            <a:endParaRPr lang="en-US" altLang="en-US" sz="2500" dirty="0">
              <a:ea typeface="ＭＳ Ｐゴシック" panose="020B0600070205080204" pitchFamily="34" charset="-128"/>
            </a:endParaRPr>
          </a:p>
        </p:txBody>
      </p:sp>
      <p:sp>
        <p:nvSpPr>
          <p:cNvPr id="53252" name="Slide Number Placeholder 5">
            <a:extLst>
              <a:ext uri="{FF2B5EF4-FFF2-40B4-BE49-F238E27FC236}">
                <a16:creationId xmlns:a16="http://schemas.microsoft.com/office/drawing/2014/main" id="{C00C29B9-04C6-4693-9795-F4E0179E16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16D4F2FF-DF89-4073-9A8A-906F0CA275BC}" type="slidenum">
              <a:rPr lang="en-US" altLang="en-US" sz="120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1F6DC6B-63EB-4476-8174-7CC2694B56B5}"/>
              </a:ext>
            </a:extLst>
          </p:cNvPr>
          <p:cNvSpPr>
            <a:spLocks noGrp="1" noChangeArrowheads="1"/>
          </p:cNvSpPr>
          <p:nvPr>
            <p:ph type="title"/>
          </p:nvPr>
        </p:nvSpPr>
        <p:spPr>
          <a:xfrm>
            <a:off x="457200" y="228600"/>
            <a:ext cx="7772400" cy="1143000"/>
          </a:xfrm>
        </p:spPr>
        <p:txBody>
          <a:bodyPr/>
          <a:lstStyle/>
          <a:p>
            <a:pPr eaLnBrk="1" hangingPunct="1"/>
            <a:r>
              <a:rPr lang="en-US" altLang="en-US">
                <a:ea typeface="ＭＳ Ｐゴシック" panose="020B0600070205080204" pitchFamily="34" charset="-128"/>
              </a:rPr>
              <a:t>Snort Rules</a:t>
            </a:r>
          </a:p>
        </p:txBody>
      </p:sp>
      <p:sp>
        <p:nvSpPr>
          <p:cNvPr id="54275" name="Rectangle 3">
            <a:extLst>
              <a:ext uri="{FF2B5EF4-FFF2-40B4-BE49-F238E27FC236}">
                <a16:creationId xmlns:a16="http://schemas.microsoft.com/office/drawing/2014/main" id="{E927D731-EDE0-418E-A57B-6979709CB94D}"/>
              </a:ext>
            </a:extLst>
          </p:cNvPr>
          <p:cNvSpPr>
            <a:spLocks noGrp="1" noChangeArrowheads="1"/>
          </p:cNvSpPr>
          <p:nvPr>
            <p:ph type="body" idx="1"/>
          </p:nvPr>
        </p:nvSpPr>
        <p:spPr>
          <a:xfrm>
            <a:off x="76200" y="1295400"/>
            <a:ext cx="8915400" cy="4495800"/>
          </a:xfrm>
        </p:spPr>
        <p:txBody>
          <a:bodyPr/>
          <a:lstStyle/>
          <a:p>
            <a:pPr eaLnBrk="1" hangingPunct="1">
              <a:lnSpc>
                <a:spcPct val="80000"/>
              </a:lnSpc>
              <a:buFont typeface="Wingdings" panose="05000000000000000000" pitchFamily="2" charset="2"/>
              <a:buNone/>
            </a:pPr>
            <a:r>
              <a:rPr lang="en-US" altLang="en-US" sz="1700" b="1" dirty="0">
                <a:latin typeface="Courier New" panose="02070309020205020404" pitchFamily="49" charset="0"/>
                <a:ea typeface="ＭＳ Ｐゴシック" panose="020B0600070205080204" pitchFamily="34" charset="-128"/>
              </a:rPr>
              <a:t>alert </a:t>
            </a:r>
            <a:r>
              <a:rPr lang="en-US" altLang="en-US" sz="1700" b="1" dirty="0" err="1">
                <a:latin typeface="Courier New" panose="02070309020205020404" pitchFamily="49" charset="0"/>
                <a:ea typeface="ＭＳ Ｐゴシック" panose="020B0600070205080204" pitchFamily="34" charset="-128"/>
              </a:rPr>
              <a:t>tcp</a:t>
            </a:r>
            <a:r>
              <a:rPr lang="en-US" altLang="en-US" sz="1700" b="1" dirty="0">
                <a:latin typeface="Courier New" panose="02070309020205020404" pitchFamily="49" charset="0"/>
                <a:ea typeface="ＭＳ Ｐゴシック" panose="020B0600070205080204" pitchFamily="34" charset="-128"/>
              </a:rPr>
              <a:t> $EXTERNAL_NET 27374 -&gt; $HOME_NET any </a:t>
            </a:r>
            <a:r>
              <a:rPr lang="en-US" altLang="en-US" sz="1700" b="1" dirty="0">
                <a:solidFill>
                  <a:schemeClr val="folHlink"/>
                </a:solidFill>
                <a:latin typeface="Courier New" panose="02070309020205020404" pitchFamily="49" charset="0"/>
                <a:ea typeface="ＭＳ Ｐゴシック" panose="020B0600070205080204" pitchFamily="34" charset="-128"/>
              </a:rPr>
              <a:t>(</a:t>
            </a:r>
            <a:r>
              <a:rPr lang="en-US" altLang="en-US" sz="1700" b="1" dirty="0" err="1">
                <a:solidFill>
                  <a:schemeClr val="folHlink"/>
                </a:solidFill>
                <a:latin typeface="Courier New" panose="02070309020205020404" pitchFamily="49" charset="0"/>
                <a:ea typeface="ＭＳ Ｐゴシック" panose="020B0600070205080204" pitchFamily="34" charset="-128"/>
              </a:rPr>
              <a:t>msg:"BACKDOOR</a:t>
            </a:r>
            <a:r>
              <a:rPr lang="en-US" altLang="en-US" sz="1700" b="1" dirty="0">
                <a:solidFill>
                  <a:schemeClr val="folHlink"/>
                </a:solidFill>
                <a:latin typeface="Courier New" panose="02070309020205020404" pitchFamily="49" charset="0"/>
                <a:ea typeface="ＭＳ Ｐゴシック" panose="020B0600070205080204" pitchFamily="34" charset="-128"/>
              </a:rPr>
              <a:t> </a:t>
            </a:r>
            <a:r>
              <a:rPr lang="en-US" altLang="en-US" sz="17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700" b="1" dirty="0">
                <a:solidFill>
                  <a:schemeClr val="folHlink"/>
                </a:solidFill>
                <a:latin typeface="Courier New" panose="02070309020205020404" pitchFamily="49" charset="0"/>
                <a:ea typeface="ＭＳ Ｐゴシック" panose="020B0600070205080204" pitchFamily="34" charset="-128"/>
              </a:rPr>
              <a:t> 22"; flags: A+; content: "|0d0a5b52504c5d3030320d0a|"; reference:arachnids,485; </a:t>
            </a:r>
            <a:r>
              <a:rPr lang="en-US" altLang="en-US" sz="1700" b="1" dirty="0" err="1">
                <a:solidFill>
                  <a:schemeClr val="folHlink"/>
                </a:solidFill>
                <a:latin typeface="Courier New" panose="02070309020205020404" pitchFamily="49" charset="0"/>
                <a:ea typeface="ＭＳ Ｐゴシック" panose="020B0600070205080204" pitchFamily="34" charset="-128"/>
              </a:rPr>
              <a:t>reference:url,www.hackfix.org</a:t>
            </a:r>
            <a:r>
              <a:rPr lang="en-US" altLang="en-US" sz="1700" b="1" dirty="0">
                <a:solidFill>
                  <a:schemeClr val="folHlink"/>
                </a:solidFill>
                <a:latin typeface="Courier New" panose="02070309020205020404" pitchFamily="49" charset="0"/>
                <a:ea typeface="ＭＳ Ｐゴシック" panose="020B0600070205080204" pitchFamily="34" charset="-128"/>
              </a:rPr>
              <a:t>/</a:t>
            </a:r>
            <a:r>
              <a:rPr lang="en-US" altLang="en-US" sz="17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700" b="1" dirty="0">
                <a:solidFill>
                  <a:schemeClr val="folHlink"/>
                </a:solidFill>
                <a:latin typeface="Courier New" panose="02070309020205020404" pitchFamily="49" charset="0"/>
                <a:ea typeface="ＭＳ Ｐゴシック" panose="020B0600070205080204" pitchFamily="34" charset="-128"/>
              </a:rPr>
              <a:t>/; sid:103; </a:t>
            </a:r>
            <a:r>
              <a:rPr lang="en-US" altLang="en-US" sz="1700" b="1" dirty="0" err="1">
                <a:solidFill>
                  <a:schemeClr val="folHlink"/>
                </a:solidFill>
                <a:latin typeface="Courier New" panose="02070309020205020404" pitchFamily="49" charset="0"/>
                <a:ea typeface="ＭＳ Ｐゴシック" panose="020B0600070205080204" pitchFamily="34" charset="-128"/>
              </a:rPr>
              <a:t>classtype:misc-activity</a:t>
            </a:r>
            <a:r>
              <a:rPr lang="en-US" altLang="en-US" sz="1700" b="1" dirty="0">
                <a:solidFill>
                  <a:schemeClr val="folHlink"/>
                </a:solidFill>
                <a:latin typeface="Courier New" panose="02070309020205020404" pitchFamily="49" charset="0"/>
                <a:ea typeface="ＭＳ Ｐゴシック" panose="020B0600070205080204" pitchFamily="34" charset="-128"/>
              </a:rPr>
              <a:t>; rev:4;)</a:t>
            </a:r>
          </a:p>
          <a:p>
            <a:pPr eaLnBrk="1" hangingPunct="1">
              <a:lnSpc>
                <a:spcPct val="80000"/>
              </a:lnSpc>
              <a:buFont typeface="Wingdings" panose="05000000000000000000" pitchFamily="2" charset="2"/>
              <a:buNone/>
            </a:pPr>
            <a:endParaRPr lang="en-US" altLang="en-US" sz="1700" b="1" dirty="0">
              <a:solidFill>
                <a:schemeClr val="folHlink"/>
              </a:solidFill>
              <a:latin typeface="Courier New" panose="02070309020205020404" pitchFamily="49" charset="0"/>
              <a:ea typeface="ＭＳ Ｐゴシック" panose="020B0600070205080204" pitchFamily="34" charset="-128"/>
            </a:endParaRPr>
          </a:p>
          <a:p>
            <a:pPr eaLnBrk="1" hangingPunct="1">
              <a:lnSpc>
                <a:spcPct val="80000"/>
              </a:lnSpc>
            </a:pPr>
            <a:r>
              <a:rPr lang="en-US" altLang="en-US" sz="1900" b="1" dirty="0" err="1">
                <a:solidFill>
                  <a:schemeClr val="folHlink"/>
                </a:solidFill>
                <a:latin typeface="Courier New" panose="02070309020205020404" pitchFamily="49" charset="0"/>
                <a:ea typeface="ＭＳ Ｐゴシック" panose="020B0600070205080204" pitchFamily="34" charset="-128"/>
              </a:rPr>
              <a:t>msg:”BACKDOOR</a:t>
            </a:r>
            <a:r>
              <a:rPr lang="en-US" altLang="en-US" sz="1900" b="1" dirty="0">
                <a:solidFill>
                  <a:schemeClr val="folHlink"/>
                </a:solidFill>
                <a:latin typeface="Courier New" panose="02070309020205020404" pitchFamily="49" charset="0"/>
                <a:ea typeface="ＭＳ Ｐゴシック" panose="020B0600070205080204" pitchFamily="34" charset="-128"/>
              </a:rPr>
              <a:t> </a:t>
            </a:r>
            <a:r>
              <a:rPr lang="en-US" altLang="en-US" sz="1900" b="1" dirty="0" err="1">
                <a:solidFill>
                  <a:schemeClr val="folHlink"/>
                </a:solidFill>
                <a:latin typeface="Courier New" panose="02070309020205020404" pitchFamily="49" charset="0"/>
                <a:ea typeface="ＭＳ Ｐゴシック" panose="020B0600070205080204" pitchFamily="34" charset="-128"/>
              </a:rPr>
              <a:t>subseven</a:t>
            </a:r>
            <a:r>
              <a:rPr lang="en-US" altLang="en-US" sz="1900" b="1" dirty="0">
                <a:solidFill>
                  <a:schemeClr val="folHlink"/>
                </a:solidFill>
                <a:latin typeface="Courier New" panose="02070309020205020404" pitchFamily="49" charset="0"/>
                <a:ea typeface="ＭＳ Ｐゴシック" panose="020B0600070205080204" pitchFamily="34" charset="-128"/>
              </a:rPr>
              <a:t> 22”; </a:t>
            </a:r>
            <a:r>
              <a:rPr lang="en-US" altLang="en-US" sz="1900" dirty="0">
                <a:ea typeface="ＭＳ Ｐゴシック" panose="020B0600070205080204" pitchFamily="34" charset="-128"/>
              </a:rPr>
              <a:t>message to appear in logs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80000"/>
              </a:lnSpc>
            </a:pPr>
            <a:r>
              <a:rPr lang="en-US" altLang="en-US" sz="1900" b="1" dirty="0">
                <a:solidFill>
                  <a:schemeClr val="folHlink"/>
                </a:solidFill>
                <a:latin typeface="Courier New" panose="02070309020205020404" pitchFamily="49" charset="0"/>
                <a:ea typeface="ＭＳ Ｐゴシック" panose="020B0600070205080204" pitchFamily="34" charset="-128"/>
              </a:rPr>
              <a:t>flags: A+; </a:t>
            </a:r>
            <a:r>
              <a:rPr lang="en-US" altLang="en-US" sz="1900" dirty="0" err="1">
                <a:ea typeface="ＭＳ Ｐゴシック" panose="020B0600070205080204" pitchFamily="34" charset="-128"/>
              </a:rPr>
              <a:t>tcp</a:t>
            </a:r>
            <a:r>
              <a:rPr lang="en-US" altLang="en-US" sz="1900" dirty="0">
                <a:ea typeface="ＭＳ Ｐゴシック" panose="020B0600070205080204" pitchFamily="34" charset="-128"/>
              </a:rPr>
              <a:t> flags; many options, like </a:t>
            </a:r>
            <a:r>
              <a:rPr lang="en-US" altLang="en-US" sz="1900" dirty="0">
                <a:latin typeface="Courier New" panose="02070309020205020404" pitchFamily="49" charset="0"/>
                <a:ea typeface="ＭＳ Ｐゴシック" panose="020B0600070205080204" pitchFamily="34" charset="-128"/>
              </a:rPr>
              <a:t>SA, SA+, !R, SF*</a:t>
            </a:r>
          </a:p>
          <a:p>
            <a:pPr eaLnBrk="1" hangingPunct="1">
              <a:lnSpc>
                <a:spcPct val="80000"/>
              </a:lnSpc>
            </a:pPr>
            <a:r>
              <a:rPr lang="en-US" altLang="en-US" sz="1900" b="1" dirty="0">
                <a:solidFill>
                  <a:schemeClr val="folHlink"/>
                </a:solidFill>
                <a:latin typeface="Courier New" panose="02070309020205020404" pitchFamily="49" charset="0"/>
                <a:ea typeface="ＭＳ Ｐゴシック" panose="020B0600070205080204" pitchFamily="34" charset="-128"/>
              </a:rPr>
              <a:t>content: “|0d0…0a|”;</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binary data to check in packet; content without | (pipe) characters do simple content matches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80000"/>
              </a:lnSpc>
            </a:pPr>
            <a:r>
              <a:rPr lang="en-US" altLang="en-US" sz="1900" b="1" dirty="0">
                <a:solidFill>
                  <a:schemeClr val="folHlink"/>
                </a:solidFill>
                <a:latin typeface="Courier New" panose="02070309020205020404" pitchFamily="49" charset="0"/>
                <a:ea typeface="ＭＳ Ｐゴシック" panose="020B0600070205080204" pitchFamily="34" charset="-128"/>
              </a:rPr>
              <a:t>reference…;</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where to go to look for background on this rule</a:t>
            </a:r>
          </a:p>
          <a:p>
            <a:pPr eaLnBrk="1" hangingPunct="1">
              <a:lnSpc>
                <a:spcPct val="80000"/>
              </a:lnSpc>
            </a:pPr>
            <a:r>
              <a:rPr lang="en-US" altLang="en-US" sz="1900" b="1" dirty="0">
                <a:solidFill>
                  <a:schemeClr val="folHlink"/>
                </a:solidFill>
                <a:latin typeface="Courier New" panose="02070309020205020404" pitchFamily="49" charset="0"/>
                <a:ea typeface="ＭＳ Ｐゴシック" panose="020B0600070205080204" pitchFamily="34" charset="-128"/>
              </a:rPr>
              <a:t>sid:103;</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identifier</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80000"/>
              </a:lnSpc>
            </a:pPr>
            <a:r>
              <a:rPr lang="en-US" altLang="en-US" sz="1900" b="1" dirty="0" err="1">
                <a:solidFill>
                  <a:schemeClr val="folHlink"/>
                </a:solidFill>
                <a:latin typeface="Courier New" panose="02070309020205020404" pitchFamily="49" charset="0"/>
                <a:ea typeface="ＭＳ Ｐゴシック" panose="020B0600070205080204" pitchFamily="34" charset="-128"/>
              </a:rPr>
              <a:t>classtype</a:t>
            </a:r>
            <a:r>
              <a:rPr lang="en-US" altLang="en-US" sz="1900" b="1" dirty="0">
                <a:solidFill>
                  <a:schemeClr val="folHlink"/>
                </a:solidFill>
                <a:latin typeface="Courier New" panose="02070309020205020404" pitchFamily="49" charset="0"/>
                <a:ea typeface="ＭＳ Ｐゴシック" panose="020B0600070205080204" pitchFamily="34" charset="-128"/>
              </a:rPr>
              <a:t>: </a:t>
            </a:r>
            <a:r>
              <a:rPr lang="en-US" altLang="en-US" sz="1900" b="1" dirty="0" err="1">
                <a:solidFill>
                  <a:schemeClr val="folHlink"/>
                </a:solidFill>
                <a:latin typeface="Courier New" panose="02070309020205020404" pitchFamily="49" charset="0"/>
                <a:ea typeface="ＭＳ Ｐゴシック" panose="020B0600070205080204" pitchFamily="34" charset="-128"/>
              </a:rPr>
              <a:t>misc</a:t>
            </a:r>
            <a:r>
              <a:rPr lang="en-US" altLang="en-US" sz="1900" b="1" dirty="0">
                <a:solidFill>
                  <a:schemeClr val="folHlink"/>
                </a:solidFill>
                <a:latin typeface="Courier New" panose="02070309020205020404" pitchFamily="49" charset="0"/>
                <a:ea typeface="ＭＳ Ｐゴシック" panose="020B0600070205080204" pitchFamily="34" charset="-128"/>
              </a:rPr>
              <a:t>-activity;</a:t>
            </a:r>
            <a:r>
              <a:rPr lang="en-US" altLang="en-US" sz="1900" b="1"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type; many others</a:t>
            </a:r>
            <a:endParaRPr lang="en-US" altLang="en-US" sz="1900" dirty="0">
              <a:latin typeface="Courier New" panose="02070309020205020404" pitchFamily="49" charset="0"/>
              <a:ea typeface="ＭＳ Ｐゴシック" panose="020B0600070205080204" pitchFamily="34" charset="-128"/>
            </a:endParaRPr>
          </a:p>
          <a:p>
            <a:pPr eaLnBrk="1" hangingPunct="1">
              <a:lnSpc>
                <a:spcPct val="80000"/>
              </a:lnSpc>
            </a:pPr>
            <a:r>
              <a:rPr lang="en-US" altLang="en-US" sz="1900" b="1" dirty="0">
                <a:solidFill>
                  <a:schemeClr val="folHlink"/>
                </a:solidFill>
                <a:latin typeface="Courier New" panose="02070309020205020404" pitchFamily="49" charset="0"/>
                <a:ea typeface="ＭＳ Ｐゴシック" panose="020B0600070205080204" pitchFamily="34" charset="-128"/>
              </a:rPr>
              <a:t>rev:4;</a:t>
            </a:r>
            <a:r>
              <a:rPr lang="en-US" altLang="en-US" sz="1900" dirty="0">
                <a:latin typeface="Courier New" panose="02070309020205020404" pitchFamily="49" charset="0"/>
                <a:ea typeface="ＭＳ Ｐゴシック" panose="020B0600070205080204" pitchFamily="34" charset="-128"/>
              </a:rPr>
              <a:t> </a:t>
            </a:r>
            <a:r>
              <a:rPr lang="en-US" altLang="en-US" sz="1900" dirty="0">
                <a:ea typeface="ＭＳ Ｐゴシック" panose="020B0600070205080204" pitchFamily="34" charset="-128"/>
              </a:rPr>
              <a:t>rule revision number</a:t>
            </a:r>
          </a:p>
          <a:p>
            <a:pPr eaLnBrk="1" hangingPunct="1">
              <a:lnSpc>
                <a:spcPct val="80000"/>
              </a:lnSpc>
            </a:pPr>
            <a:r>
              <a:rPr lang="en-US" altLang="en-US" sz="2100" dirty="0">
                <a:ea typeface="ＭＳ Ｐゴシック" panose="020B0600070205080204" pitchFamily="34" charset="-128"/>
              </a:rPr>
              <a:t>other rule options possible, like </a:t>
            </a:r>
            <a:r>
              <a:rPr lang="en-US" altLang="en-US" sz="2100" b="1" dirty="0">
                <a:latin typeface="Courier New" panose="02070309020205020404" pitchFamily="49" charset="0"/>
                <a:ea typeface="ＭＳ Ｐゴシック" panose="020B0600070205080204" pitchFamily="34" charset="-128"/>
              </a:rPr>
              <a:t>offset, depth, </a:t>
            </a:r>
            <a:r>
              <a:rPr lang="en-US" altLang="en-US" sz="2100" b="1" dirty="0" err="1">
                <a:latin typeface="Courier New" panose="02070309020205020404" pitchFamily="49" charset="0"/>
                <a:ea typeface="ＭＳ Ｐゴシック" panose="020B0600070205080204" pitchFamily="34" charset="-128"/>
              </a:rPr>
              <a:t>nocase</a:t>
            </a:r>
            <a:endParaRPr lang="en-US" altLang="en-US" sz="2100" b="1" dirty="0">
              <a:ea typeface="ＭＳ Ｐゴシック" panose="020B0600070205080204" pitchFamily="34" charset="-128"/>
            </a:endParaRPr>
          </a:p>
        </p:txBody>
      </p:sp>
      <p:sp>
        <p:nvSpPr>
          <p:cNvPr id="54276" name="Slide Number Placeholder 5">
            <a:extLst>
              <a:ext uri="{FF2B5EF4-FFF2-40B4-BE49-F238E27FC236}">
                <a16:creationId xmlns:a16="http://schemas.microsoft.com/office/drawing/2014/main" id="{91CB43F0-9B76-4029-B1E1-11A2AEA2A5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396DB53A-580F-4E79-8738-F5461B68EFFD}" type="slidenum">
              <a:rPr lang="en-US" altLang="en-US" sz="120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216FC21-69C5-49CB-88F9-72DD9C0C0B6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Snort Rules</a:t>
            </a:r>
          </a:p>
        </p:txBody>
      </p:sp>
      <p:sp>
        <p:nvSpPr>
          <p:cNvPr id="55299" name="Rectangle 3">
            <a:extLst>
              <a:ext uri="{FF2B5EF4-FFF2-40B4-BE49-F238E27FC236}">
                <a16:creationId xmlns:a16="http://schemas.microsoft.com/office/drawing/2014/main" id="{4418CE41-1456-4BB0-92EA-B8CD6BF9D028}"/>
              </a:ext>
            </a:extLst>
          </p:cNvPr>
          <p:cNvSpPr>
            <a:spLocks noGrp="1" noChangeArrowheads="1"/>
          </p:cNvSpPr>
          <p:nvPr>
            <p:ph type="body" idx="1"/>
          </p:nvPr>
        </p:nvSpPr>
        <p:spPr>
          <a:xfrm>
            <a:off x="457200" y="1295400"/>
            <a:ext cx="8229600" cy="4530725"/>
          </a:xfrm>
        </p:spPr>
        <p:txBody>
          <a:bodyPr/>
          <a:lstStyle/>
          <a:p>
            <a:pPr eaLnBrk="1" hangingPunct="1">
              <a:lnSpc>
                <a:spcPct val="90000"/>
              </a:lnSpc>
            </a:pPr>
            <a:endParaRPr lang="en-US" altLang="en-US" sz="2100">
              <a:ea typeface="ＭＳ Ｐゴシック" panose="020B0600070205080204" pitchFamily="34" charset="-128"/>
            </a:endParaRPr>
          </a:p>
          <a:p>
            <a:pPr eaLnBrk="1" hangingPunct="1">
              <a:lnSpc>
                <a:spcPct val="90000"/>
              </a:lnSpc>
            </a:pPr>
            <a:r>
              <a:rPr lang="en-US" altLang="en-US" sz="2100">
                <a:ea typeface="ＭＳ Ｐゴシック" panose="020B0600070205080204" pitchFamily="34" charset="-128"/>
              </a:rPr>
              <a:t>bad-traffic.rules	exploit.rules	scan.rules</a:t>
            </a:r>
          </a:p>
          <a:p>
            <a:pPr eaLnBrk="1" hangingPunct="1">
              <a:lnSpc>
                <a:spcPct val="90000"/>
              </a:lnSpc>
            </a:pPr>
            <a:r>
              <a:rPr lang="en-US" altLang="en-US" sz="2100">
                <a:ea typeface="ＭＳ Ｐゴシック" panose="020B0600070205080204" pitchFamily="34" charset="-128"/>
              </a:rPr>
              <a:t>finger.rules		ftp.rules	telnet.rules</a:t>
            </a:r>
          </a:p>
          <a:p>
            <a:pPr eaLnBrk="1" hangingPunct="1">
              <a:lnSpc>
                <a:spcPct val="90000"/>
              </a:lnSpc>
            </a:pPr>
            <a:r>
              <a:rPr lang="en-US" altLang="en-US" sz="2100">
                <a:ea typeface="ＭＳ Ｐゴシック" panose="020B0600070205080204" pitchFamily="34" charset="-128"/>
              </a:rPr>
              <a:t>smtp.rules		rpc.rules	rservices.rules</a:t>
            </a:r>
          </a:p>
          <a:p>
            <a:pPr eaLnBrk="1" hangingPunct="1">
              <a:lnSpc>
                <a:spcPct val="90000"/>
              </a:lnSpc>
            </a:pPr>
            <a:r>
              <a:rPr lang="en-US" altLang="en-US" sz="2100">
                <a:ea typeface="ＭＳ Ｐゴシック" panose="020B0600070205080204" pitchFamily="34" charset="-128"/>
              </a:rPr>
              <a:t>dos.rules		ddos.rules	dns.rules</a:t>
            </a:r>
          </a:p>
          <a:p>
            <a:pPr eaLnBrk="1" hangingPunct="1">
              <a:lnSpc>
                <a:spcPct val="90000"/>
              </a:lnSpc>
            </a:pPr>
            <a:r>
              <a:rPr lang="en-US" altLang="en-US" sz="2100">
                <a:ea typeface="ＭＳ Ｐゴシック" panose="020B0600070205080204" pitchFamily="34" charset="-128"/>
              </a:rPr>
              <a:t>tftp.rules		web-cgi.rules	web-coldfusion.rules</a:t>
            </a:r>
          </a:p>
          <a:p>
            <a:pPr eaLnBrk="1" hangingPunct="1">
              <a:lnSpc>
                <a:spcPct val="90000"/>
              </a:lnSpc>
            </a:pPr>
            <a:r>
              <a:rPr lang="en-US" altLang="en-US" sz="2100">
                <a:ea typeface="ＭＳ Ｐゴシック" panose="020B0600070205080204" pitchFamily="34" charset="-128"/>
              </a:rPr>
              <a:t>web-frontpage.rules	web-iis.rules	web-misc.rules</a:t>
            </a:r>
          </a:p>
          <a:p>
            <a:pPr eaLnBrk="1" hangingPunct="1">
              <a:lnSpc>
                <a:spcPct val="90000"/>
              </a:lnSpc>
            </a:pPr>
            <a:r>
              <a:rPr lang="en-US" altLang="en-US" sz="2100">
                <a:ea typeface="ＭＳ Ｐゴシック" panose="020B0600070205080204" pitchFamily="34" charset="-128"/>
              </a:rPr>
              <a:t>web-attacks.rules	sql.rules	x11.rules</a:t>
            </a:r>
          </a:p>
          <a:p>
            <a:pPr eaLnBrk="1" hangingPunct="1">
              <a:lnSpc>
                <a:spcPct val="90000"/>
              </a:lnSpc>
            </a:pPr>
            <a:r>
              <a:rPr lang="en-US" altLang="en-US" sz="2100">
                <a:ea typeface="ＭＳ Ｐゴシック" panose="020B0600070205080204" pitchFamily="34" charset="-128"/>
              </a:rPr>
              <a:t>icmp.rules		netbios.rules	misc.rules</a:t>
            </a:r>
          </a:p>
          <a:p>
            <a:pPr eaLnBrk="1" hangingPunct="1">
              <a:lnSpc>
                <a:spcPct val="90000"/>
              </a:lnSpc>
            </a:pPr>
            <a:r>
              <a:rPr lang="en-US" altLang="en-US" sz="2100">
                <a:ea typeface="ＭＳ Ｐゴシック" panose="020B0600070205080204" pitchFamily="34" charset="-128"/>
              </a:rPr>
              <a:t>backdoor.rules	shellcode.rules	policy.rules</a:t>
            </a:r>
          </a:p>
          <a:p>
            <a:pPr eaLnBrk="1" hangingPunct="1">
              <a:lnSpc>
                <a:spcPct val="90000"/>
              </a:lnSpc>
            </a:pPr>
            <a:r>
              <a:rPr lang="en-US" altLang="en-US" sz="2100">
                <a:ea typeface="ＭＳ Ｐゴシック" panose="020B0600070205080204" pitchFamily="34" charset="-128"/>
              </a:rPr>
              <a:t>porn.rules		info.rules	icmp-info.rules</a:t>
            </a:r>
          </a:p>
          <a:p>
            <a:pPr eaLnBrk="1" hangingPunct="1">
              <a:lnSpc>
                <a:spcPct val="90000"/>
              </a:lnSpc>
            </a:pPr>
            <a:r>
              <a:rPr lang="en-US" altLang="en-US" sz="2100">
                <a:ea typeface="ＭＳ Ｐゴシック" panose="020B0600070205080204" pitchFamily="34" charset="-128"/>
              </a:rPr>
              <a:t>virus.rules		local.rules	attack-responses.rules</a:t>
            </a:r>
          </a:p>
        </p:txBody>
      </p:sp>
      <p:sp>
        <p:nvSpPr>
          <p:cNvPr id="55300" name="Slide Number Placeholder 5">
            <a:extLst>
              <a:ext uri="{FF2B5EF4-FFF2-40B4-BE49-F238E27FC236}">
                <a16:creationId xmlns:a16="http://schemas.microsoft.com/office/drawing/2014/main" id="{D52CB9B2-9D34-4F00-AFF7-043ADC9BAB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33706E09-24DD-4988-9EEE-901859EF1F47}" type="slidenum">
              <a:rPr lang="en-US" altLang="en-US" sz="120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27A250E-298D-4F75-A84C-D642EF16FBA5}"/>
              </a:ext>
            </a:extLst>
          </p:cNvPr>
          <p:cNvSpPr>
            <a:spLocks noGrp="1" noChangeArrowheads="1"/>
          </p:cNvSpPr>
          <p:nvPr>
            <p:ph type="title"/>
          </p:nvPr>
        </p:nvSpPr>
        <p:spPr>
          <a:xfrm>
            <a:off x="457200" y="304800"/>
            <a:ext cx="8229600" cy="1143000"/>
          </a:xfrm>
        </p:spPr>
        <p:txBody>
          <a:bodyPr/>
          <a:lstStyle/>
          <a:p>
            <a:pPr eaLnBrk="1" hangingPunct="1"/>
            <a:r>
              <a:rPr lang="en-US" altLang="en-US">
                <a:ea typeface="ＭＳ Ｐゴシック" panose="020B0600070205080204" pitchFamily="34" charset="-128"/>
              </a:rPr>
              <a:t>Snort in Action</a:t>
            </a:r>
          </a:p>
        </p:txBody>
      </p:sp>
      <p:sp>
        <p:nvSpPr>
          <p:cNvPr id="56323" name="Rectangle 3">
            <a:extLst>
              <a:ext uri="{FF2B5EF4-FFF2-40B4-BE49-F238E27FC236}">
                <a16:creationId xmlns:a16="http://schemas.microsoft.com/office/drawing/2014/main" id="{8BBD9AAE-45BA-4904-89ED-6CCD99A809E5}"/>
              </a:ext>
            </a:extLst>
          </p:cNvPr>
          <p:cNvSpPr>
            <a:spLocks noGrp="1" noChangeArrowheads="1"/>
          </p:cNvSpPr>
          <p:nvPr>
            <p:ph type="body" idx="1"/>
          </p:nvPr>
        </p:nvSpPr>
        <p:spPr>
          <a:xfrm>
            <a:off x="609600" y="1295400"/>
            <a:ext cx="7772400" cy="4687888"/>
          </a:xfrm>
        </p:spPr>
        <p:txBody>
          <a:bodyPr/>
          <a:lstStyle/>
          <a:p>
            <a:pPr eaLnBrk="1" hangingPunct="1"/>
            <a:r>
              <a:rPr lang="en-US" altLang="en-US" sz="2100" dirty="0">
                <a:ea typeface="ＭＳ Ｐゴシック" panose="020B0600070205080204" pitchFamily="34" charset="-128"/>
              </a:rPr>
              <a:t>3 operational mode:</a:t>
            </a:r>
          </a:p>
          <a:p>
            <a:pPr lvl="1" eaLnBrk="1" hangingPunct="1"/>
            <a:r>
              <a:rPr lang="en-US" altLang="en-US" sz="2200" dirty="0">
                <a:ea typeface="ＭＳ Ｐゴシック" panose="020B0600070205080204" pitchFamily="34" charset="-128"/>
              </a:rPr>
              <a:t>Sniffer: </a:t>
            </a:r>
            <a:r>
              <a:rPr lang="en-US" altLang="en-US" sz="2200" b="1" dirty="0">
                <a:solidFill>
                  <a:schemeClr val="hlink"/>
                </a:solidFill>
                <a:latin typeface="Courier New" panose="02070309020205020404" pitchFamily="49" charset="0"/>
                <a:ea typeface="ＭＳ Ｐゴシック" panose="020B0600070205080204" pitchFamily="34" charset="-128"/>
              </a:rPr>
              <a:t>snort –</a:t>
            </a:r>
            <a:r>
              <a:rPr lang="en-US" altLang="en-US" sz="2200" b="1" dirty="0" err="1">
                <a:solidFill>
                  <a:schemeClr val="hlink"/>
                </a:solidFill>
                <a:latin typeface="Courier New" panose="02070309020205020404" pitchFamily="49" charset="0"/>
                <a:ea typeface="ＭＳ Ｐゴシック" panose="020B0600070205080204" pitchFamily="34" charset="-128"/>
              </a:rPr>
              <a:t>dve</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akan</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menampilkan</a:t>
            </a:r>
            <a:r>
              <a:rPr lang="en-US" altLang="en-US" sz="2200" dirty="0">
                <a:ea typeface="ＭＳ Ｐゴシック" panose="020B0600070205080204" pitchFamily="34" charset="-128"/>
              </a:rPr>
              <a:t> payload, verbose dan data link layer </a:t>
            </a:r>
          </a:p>
          <a:p>
            <a:pPr lvl="1" eaLnBrk="1" hangingPunct="1"/>
            <a:r>
              <a:rPr lang="en-US" altLang="en-US" sz="2200" dirty="0">
                <a:ea typeface="ＭＳ Ｐゴシック" panose="020B0600070205080204" pitchFamily="34" charset="-128"/>
              </a:rPr>
              <a:t>Packet logger: </a:t>
            </a:r>
            <a:r>
              <a:rPr lang="en-US" altLang="en-US" sz="2200" b="1" dirty="0">
                <a:solidFill>
                  <a:schemeClr val="hlink"/>
                </a:solidFill>
                <a:latin typeface="Courier New" panose="02070309020205020404" pitchFamily="49" charset="0"/>
                <a:ea typeface="ＭＳ Ｐゴシック" panose="020B0600070205080204" pitchFamily="34" charset="-128"/>
              </a:rPr>
              <a:t>snort –b –l /var/log/snort</a:t>
            </a:r>
            <a:r>
              <a:rPr lang="en-US" altLang="en-US" sz="2200" dirty="0">
                <a:latin typeface="Courier New" panose="02070309020205020404" pitchFamily="49" charset="0"/>
                <a:ea typeface="ＭＳ Ｐゴシック" panose="020B0600070205080204" pitchFamily="34" charset="-128"/>
              </a:rPr>
              <a:t> </a:t>
            </a:r>
            <a:r>
              <a:rPr lang="en-US" altLang="en-US" sz="2200" dirty="0" err="1">
                <a:ea typeface="ＭＳ Ｐゴシック" panose="020B0600070205080204" pitchFamily="34" charset="-128"/>
              </a:rPr>
              <a:t>akan</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menampilkan</a:t>
            </a:r>
            <a:r>
              <a:rPr lang="en-US" altLang="en-US" sz="2200" dirty="0">
                <a:ea typeface="ＭＳ Ｐゴシック" panose="020B0600070205080204" pitchFamily="34" charset="-128"/>
              </a:rPr>
              <a:t> log binary data </a:t>
            </a:r>
            <a:r>
              <a:rPr lang="en-US" altLang="en-US" sz="2200" dirty="0" err="1">
                <a:ea typeface="ＭＳ Ｐゴシック" panose="020B0600070205080204" pitchFamily="34" charset="-128"/>
              </a:rPr>
              <a:t>ke</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direktori</a:t>
            </a:r>
            <a:r>
              <a:rPr lang="en-US" altLang="en-US" sz="2200" dirty="0">
                <a:ea typeface="ＭＳ Ｐゴシック" panose="020B0600070205080204" pitchFamily="34" charset="-128"/>
              </a:rPr>
              <a:t> /var/log/snort</a:t>
            </a:r>
          </a:p>
          <a:p>
            <a:pPr lvl="1" eaLnBrk="1" hangingPunct="1"/>
            <a:r>
              <a:rPr lang="en-US" altLang="en-US" sz="2200" dirty="0">
                <a:ea typeface="ＭＳ Ｐゴシック" panose="020B0600070205080204" pitchFamily="34" charset="-128"/>
              </a:rPr>
              <a:t>NIDS: </a:t>
            </a:r>
            <a:r>
              <a:rPr lang="en-US" altLang="en-US" sz="2200" b="1" dirty="0">
                <a:solidFill>
                  <a:schemeClr val="hlink"/>
                </a:solidFill>
                <a:latin typeface="Courier New" panose="02070309020205020404" pitchFamily="49" charset="0"/>
                <a:ea typeface="ＭＳ Ｐゴシック" panose="020B0600070205080204" pitchFamily="34" charset="-128"/>
              </a:rPr>
              <a:t>snort –b –l /var/log/snort –A full  –c /</a:t>
            </a:r>
            <a:r>
              <a:rPr lang="en-US" altLang="en-US" sz="2200" b="1" dirty="0" err="1">
                <a:solidFill>
                  <a:schemeClr val="hlink"/>
                </a:solidFill>
                <a:latin typeface="Courier New" panose="02070309020205020404" pitchFamily="49" charset="0"/>
                <a:ea typeface="ＭＳ Ｐゴシック" panose="020B0600070205080204" pitchFamily="34" charset="-128"/>
              </a:rPr>
              <a:t>etc</a:t>
            </a:r>
            <a:r>
              <a:rPr lang="en-US" altLang="en-US" sz="2200" b="1" dirty="0">
                <a:solidFill>
                  <a:schemeClr val="hlink"/>
                </a:solidFill>
                <a:latin typeface="Courier New" panose="02070309020205020404" pitchFamily="49" charset="0"/>
                <a:ea typeface="ＭＳ Ｐゴシック" panose="020B0600070205080204" pitchFamily="34" charset="-128"/>
              </a:rPr>
              <a:t>/snort/</a:t>
            </a:r>
            <a:r>
              <a:rPr lang="en-US" altLang="en-US" sz="2200" b="1" dirty="0" err="1">
                <a:solidFill>
                  <a:schemeClr val="hlink"/>
                </a:solidFill>
                <a:latin typeface="Courier New" panose="02070309020205020404" pitchFamily="49" charset="0"/>
                <a:ea typeface="ＭＳ Ｐゴシック" panose="020B0600070205080204" pitchFamily="34" charset="-128"/>
              </a:rPr>
              <a:t>snort.conf</a:t>
            </a:r>
            <a:r>
              <a:rPr lang="en-US" altLang="en-US" sz="2200" dirty="0">
                <a:solidFill>
                  <a:schemeClr val="hlink"/>
                </a:solidFill>
                <a:ea typeface="ＭＳ Ｐゴシック" panose="020B0600070205080204" pitchFamily="34" charset="-128"/>
              </a:rPr>
              <a:t> </a:t>
            </a:r>
            <a:r>
              <a:rPr lang="en-US" altLang="en-US" sz="2200" dirty="0" err="1">
                <a:ea typeface="ＭＳ Ｐゴシック" panose="020B0600070205080204" pitchFamily="34" charset="-128"/>
              </a:rPr>
              <a:t>akan</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melakukan</a:t>
            </a:r>
            <a:r>
              <a:rPr lang="en-US" altLang="en-US" sz="2200" dirty="0">
                <a:ea typeface="ＭＳ Ｐゴシック" panose="020B0600070205080204" pitchFamily="34" charset="-128"/>
              </a:rPr>
              <a:t> log binary data </a:t>
            </a:r>
            <a:r>
              <a:rPr lang="en-US" altLang="en-US" sz="2200" dirty="0" err="1">
                <a:ea typeface="ＭＳ Ｐゴシック" panose="020B0600070205080204" pitchFamily="34" charset="-128"/>
              </a:rPr>
              <a:t>ke</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direktori</a:t>
            </a:r>
            <a:r>
              <a:rPr lang="en-US" altLang="en-US" sz="2200" dirty="0">
                <a:ea typeface="ＭＳ Ｐゴシック" panose="020B0600070205080204" pitchFamily="34" charset="-128"/>
              </a:rPr>
              <a:t> /var/log/snort, </a:t>
            </a:r>
            <a:r>
              <a:rPr lang="en-US" altLang="en-US" sz="2200" dirty="0" err="1">
                <a:ea typeface="ＭＳ Ｐゴシック" panose="020B0600070205080204" pitchFamily="34" charset="-128"/>
              </a:rPr>
              <a:t>dengan</a:t>
            </a:r>
            <a:r>
              <a:rPr lang="en-US" altLang="en-US" sz="2200" dirty="0">
                <a:ea typeface="ＭＳ Ｐゴシック" panose="020B0600070205080204" pitchFamily="34" charset="-128"/>
              </a:rPr>
              <a:t> full alerts </a:t>
            </a:r>
            <a:r>
              <a:rPr lang="en-US" altLang="en-US" sz="2200" dirty="0" err="1">
                <a:ea typeface="ＭＳ Ｐゴシック" panose="020B0600070205080204" pitchFamily="34" charset="-128"/>
              </a:rPr>
              <a:t>dalam</a:t>
            </a:r>
            <a:r>
              <a:rPr lang="en-US" altLang="en-US" sz="2200" dirty="0">
                <a:ea typeface="ＭＳ Ｐゴシック" panose="020B0600070205080204" pitchFamily="34" charset="-128"/>
              </a:rPr>
              <a:t> /var/log/snort/alert, dan </a:t>
            </a:r>
            <a:r>
              <a:rPr lang="en-US" altLang="en-US" sz="2200" dirty="0" err="1">
                <a:ea typeface="ＭＳ Ｐゴシック" panose="020B0600070205080204" pitchFamily="34" charset="-128"/>
              </a:rPr>
              <a:t>membaca</a:t>
            </a:r>
            <a:r>
              <a:rPr lang="en-US" altLang="en-US" sz="2200" dirty="0">
                <a:ea typeface="ＭＳ Ｐゴシック" panose="020B0600070205080204" pitchFamily="34" charset="-128"/>
              </a:rPr>
              <a:t> configuration file </a:t>
            </a:r>
            <a:r>
              <a:rPr lang="en-US" altLang="en-US" sz="2200" dirty="0" err="1">
                <a:ea typeface="ＭＳ Ｐゴシック" panose="020B0600070205080204" pitchFamily="34" charset="-128"/>
              </a:rPr>
              <a:t>dalam</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etc</a:t>
            </a:r>
            <a:r>
              <a:rPr lang="en-US" altLang="en-US" sz="2200" dirty="0">
                <a:ea typeface="ＭＳ Ｐゴシック" panose="020B0600070205080204" pitchFamily="34" charset="-128"/>
              </a:rPr>
              <a:t>/snort</a:t>
            </a:r>
          </a:p>
        </p:txBody>
      </p:sp>
      <p:sp>
        <p:nvSpPr>
          <p:cNvPr id="56324" name="Slide Number Placeholder 5">
            <a:extLst>
              <a:ext uri="{FF2B5EF4-FFF2-40B4-BE49-F238E27FC236}">
                <a16:creationId xmlns:a16="http://schemas.microsoft.com/office/drawing/2014/main" id="{DDF0BC76-0A6F-45C5-B9ED-2AEBC4BEC2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99215DA2-ABEC-40B6-8C7C-7CB5F724F68D}" type="slidenum">
              <a:rPr lang="en-US" altLang="en-US" sz="1200">
                <a:latin typeface="Garamond" panose="02020404030301010803" pitchFamily="18" charset="0"/>
              </a:rPr>
              <a:pPr>
                <a:spcBef>
                  <a:spcPct val="0"/>
                </a:spcBef>
                <a:buClrTx/>
                <a:buSzTx/>
                <a:buFontTx/>
                <a:buNone/>
              </a:pPr>
              <a:t>63</a:t>
            </a:fld>
            <a:endParaRPr lang="en-US" altLang="en-US" sz="1200">
              <a:latin typeface="Garamond" panose="02020404030301010803"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D6C67AB-098A-4FDE-B4B6-8211D33AF33B}"/>
              </a:ext>
            </a:extLst>
          </p:cNvPr>
          <p:cNvSpPr>
            <a:spLocks noGrp="1" noChangeArrowheads="1"/>
          </p:cNvSpPr>
          <p:nvPr>
            <p:ph type="title"/>
          </p:nvPr>
        </p:nvSpPr>
        <p:spPr>
          <a:xfrm>
            <a:off x="457200" y="277813"/>
            <a:ext cx="8229600" cy="668337"/>
          </a:xfrm>
        </p:spPr>
        <p:txBody>
          <a:bodyPr/>
          <a:lstStyle/>
          <a:p>
            <a:pPr eaLnBrk="1" hangingPunct="1"/>
            <a:r>
              <a:rPr lang="en-US" altLang="en-US">
                <a:ea typeface="ＭＳ Ｐゴシック" panose="020B0600070205080204" pitchFamily="34" charset="-128"/>
              </a:rPr>
              <a:t>Software IDS</a:t>
            </a:r>
          </a:p>
        </p:txBody>
      </p:sp>
      <p:sp>
        <p:nvSpPr>
          <p:cNvPr id="57347" name="Rectangle 3">
            <a:extLst>
              <a:ext uri="{FF2B5EF4-FFF2-40B4-BE49-F238E27FC236}">
                <a16:creationId xmlns:a16="http://schemas.microsoft.com/office/drawing/2014/main" id="{308299EC-39D7-4994-B2F8-2F71EE051731}"/>
              </a:ext>
            </a:extLst>
          </p:cNvPr>
          <p:cNvSpPr>
            <a:spLocks noGrp="1" noChangeArrowheads="1"/>
          </p:cNvSpPr>
          <p:nvPr>
            <p:ph type="body" idx="1"/>
          </p:nvPr>
        </p:nvSpPr>
        <p:spPr>
          <a:xfrm>
            <a:off x="533400" y="1371600"/>
            <a:ext cx="8153400" cy="4038600"/>
          </a:xfrm>
        </p:spPr>
        <p:txBody>
          <a:bodyPr/>
          <a:lstStyle/>
          <a:p>
            <a:pPr eaLnBrk="1" hangingPunct="1"/>
            <a:r>
              <a:rPr lang="en-US" altLang="en-US" sz="2700">
                <a:ea typeface="ＭＳ Ｐゴシック" panose="020B0600070205080204" pitchFamily="34" charset="-128"/>
              </a:rPr>
              <a:t>Jika tidak ada Snort, Ethereal adalah open source yang berbasis GUI yang bertindak sbg packet viewer</a:t>
            </a:r>
          </a:p>
          <a:p>
            <a:pPr eaLnBrk="1" hangingPunct="1"/>
            <a:r>
              <a:rPr lang="en-US" altLang="en-US" sz="2700">
                <a:ea typeface="ＭＳ Ｐゴシック" panose="020B0600070205080204" pitchFamily="34" charset="-128"/>
                <a:hlinkClick r:id="rId2"/>
              </a:rPr>
              <a:t>www.ethereal.com</a:t>
            </a:r>
            <a:r>
              <a:rPr lang="en-US" altLang="en-US" sz="2700">
                <a:ea typeface="ＭＳ Ｐゴシック" panose="020B0600070205080204" pitchFamily="34" charset="-128"/>
              </a:rPr>
              <a:t> :</a:t>
            </a:r>
          </a:p>
          <a:p>
            <a:pPr lvl="1" eaLnBrk="1" hangingPunct="1"/>
            <a:r>
              <a:rPr lang="en-US" altLang="en-US">
                <a:ea typeface="ＭＳ Ｐゴシック" panose="020B0600070205080204" pitchFamily="34" charset="-128"/>
              </a:rPr>
              <a:t>Windows: </a:t>
            </a:r>
            <a:r>
              <a:rPr lang="en-US" altLang="en-US">
                <a:ea typeface="ＭＳ Ｐゴシック" panose="020B0600070205080204" pitchFamily="34" charset="-128"/>
                <a:hlinkClick r:id="rId3"/>
              </a:rPr>
              <a:t>www.ethereal.com/distribution/win32/ethereal-setup-0.9.2.exe</a:t>
            </a:r>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UNIX: </a:t>
            </a:r>
            <a:r>
              <a:rPr lang="en-US" altLang="en-US">
                <a:ea typeface="ＭＳ Ｐゴシック" panose="020B0600070205080204" pitchFamily="34" charset="-128"/>
                <a:hlinkClick r:id="rId4"/>
              </a:rPr>
              <a:t>www.ethereal.com/download.html</a:t>
            </a:r>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Red Hat Linux RPMs: ftp.ethereal.com/pub/ethereal/rpms/ </a:t>
            </a:r>
          </a:p>
        </p:txBody>
      </p:sp>
      <p:sp>
        <p:nvSpPr>
          <p:cNvPr id="57348" name="Slide Number Placeholder 5">
            <a:extLst>
              <a:ext uri="{FF2B5EF4-FFF2-40B4-BE49-F238E27FC236}">
                <a16:creationId xmlns:a16="http://schemas.microsoft.com/office/drawing/2014/main" id="{5AA6EE8C-9DCF-4360-9DD6-1CB6F1D5B0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C0C6594F-01AF-41F2-8722-C21562C7FDA0}" type="slidenum">
              <a:rPr lang="en-US" altLang="en-US" sz="1200">
                <a:latin typeface="Garamond" panose="02020404030301010803" pitchFamily="18" charset="0"/>
              </a:rPr>
              <a:pPr>
                <a:spcBef>
                  <a:spcPct val="0"/>
                </a:spcBef>
                <a:buClrTx/>
                <a:buSzTx/>
                <a:buFontTx/>
                <a:buNone/>
              </a:pPr>
              <a:t>64</a:t>
            </a:fld>
            <a:endParaRPr lang="en-US" altLang="en-US" sz="1200">
              <a:latin typeface="Garamond" panose="02020404030301010803"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29296D16-1EEF-4516-A26D-BA7D24B4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648700"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Slide Number Placeholder 4">
            <a:extLst>
              <a:ext uri="{FF2B5EF4-FFF2-40B4-BE49-F238E27FC236}">
                <a16:creationId xmlns:a16="http://schemas.microsoft.com/office/drawing/2014/main" id="{80D91627-6F31-4238-9877-155D2C3389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104FEFC6-4686-4034-AA05-222C63744ECA}" type="slidenum">
              <a:rPr lang="en-US" altLang="en-US" sz="1200">
                <a:latin typeface="Garamond" panose="02020404030301010803" pitchFamily="18" charset="0"/>
              </a:rPr>
              <a:pPr>
                <a:spcBef>
                  <a:spcPct val="0"/>
                </a:spcBef>
                <a:buClrTx/>
                <a:buSzTx/>
                <a:buFontTx/>
                <a:buNone/>
              </a:pPr>
              <a:t>65</a:t>
            </a:fld>
            <a:endParaRPr lang="en-US" altLang="en-US" sz="1200">
              <a:latin typeface="Garamond" panose="02020404030301010803"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4DE0B33-9164-4DD3-8E9F-2C04F2254F7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Software IDS</a:t>
            </a:r>
          </a:p>
        </p:txBody>
      </p:sp>
      <p:sp>
        <p:nvSpPr>
          <p:cNvPr id="59395" name="Rectangle 3">
            <a:extLst>
              <a:ext uri="{FF2B5EF4-FFF2-40B4-BE49-F238E27FC236}">
                <a16:creationId xmlns:a16="http://schemas.microsoft.com/office/drawing/2014/main" id="{3E4A56BB-C32F-4EC1-903B-768B1097733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tcpdump juga merupakan tool packet capture </a:t>
            </a:r>
          </a:p>
          <a:p>
            <a:pPr lvl="1" eaLnBrk="1" hangingPunct="1"/>
            <a:r>
              <a:rPr lang="en-US" altLang="en-US">
                <a:ea typeface="ＭＳ Ｐゴシック" panose="020B0600070205080204" pitchFamily="34" charset="-128"/>
                <a:hlinkClick r:id="rId2"/>
              </a:rPr>
              <a:t>www.tcpdump.org</a:t>
            </a:r>
            <a:r>
              <a:rPr lang="en-US" altLang="en-US">
                <a:ea typeface="ＭＳ Ｐゴシック" panose="020B0600070205080204" pitchFamily="34" charset="-128"/>
              </a:rPr>
              <a:t> untuk UNIX </a:t>
            </a:r>
          </a:p>
          <a:p>
            <a:pPr lvl="1" eaLnBrk="1" hangingPunct="1"/>
            <a:r>
              <a:rPr lang="en-US" altLang="en-US" u="sng">
                <a:solidFill>
                  <a:schemeClr val="hlink"/>
                </a:solidFill>
                <a:ea typeface="ＭＳ Ｐゴシック" panose="020B0600070205080204" pitchFamily="34" charset="-128"/>
              </a:rPr>
              <a:t>netgroup-serv.polito.it/windump/install/</a:t>
            </a:r>
            <a:r>
              <a:rPr lang="en-US" altLang="en-US">
                <a:ea typeface="ＭＳ Ｐゴシック" panose="020B0600070205080204" pitchFamily="34" charset="-128"/>
              </a:rPr>
              <a:t> untuk windows bernama windump</a:t>
            </a:r>
          </a:p>
        </p:txBody>
      </p:sp>
      <p:sp>
        <p:nvSpPr>
          <p:cNvPr id="59396" name="Slide Number Placeholder 5">
            <a:extLst>
              <a:ext uri="{FF2B5EF4-FFF2-40B4-BE49-F238E27FC236}">
                <a16:creationId xmlns:a16="http://schemas.microsoft.com/office/drawing/2014/main" id="{B7F05A45-B281-44A8-92EE-7F0ECE068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fld id="{CC5A53DE-2C50-4BB8-B0D3-45B99A4E6E97}" type="slidenum">
              <a:rPr lang="en-US" altLang="en-US" sz="1200">
                <a:latin typeface="Garamond" panose="02020404030301010803" pitchFamily="18" charset="0"/>
              </a:rPr>
              <a:pPr>
                <a:spcBef>
                  <a:spcPct val="0"/>
                </a:spcBef>
                <a:buClrTx/>
                <a:buSzTx/>
                <a:buFontTx/>
                <a:buNone/>
              </a:pPr>
              <a:t>66</a:t>
            </a:fld>
            <a:endParaRPr lang="en-US" altLang="en-US" sz="1200">
              <a:latin typeface="Garamond" panose="020204040303010108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F2D-C682-4D22-80B5-A3F297D8E380}"/>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55DC1EAE-63B3-4F47-8B08-F75EFAEAE22D}"/>
              </a:ext>
            </a:extLst>
          </p:cNvPr>
          <p:cNvSpPr>
            <a:spLocks noGrp="1"/>
          </p:cNvSpPr>
          <p:nvPr>
            <p:ph idx="1"/>
          </p:nvPr>
        </p:nvSpPr>
        <p:spPr/>
        <p:txBody>
          <a:bodyPr/>
          <a:lstStyle/>
          <a:p>
            <a:r>
              <a:rPr lang="en-ID" sz="1800" b="0" i="0" dirty="0">
                <a:solidFill>
                  <a:srgbClr val="252525"/>
                </a:solidFill>
                <a:effectLst/>
                <a:latin typeface="Arial" panose="020B0604020202020204" pitchFamily="34" charset="0"/>
              </a:rPr>
              <a:t>Intrusion Detection and Prevention System (</a:t>
            </a:r>
            <a:r>
              <a:rPr lang="en-ID" sz="1800" b="1" i="0" dirty="0">
                <a:solidFill>
                  <a:srgbClr val="252525"/>
                </a:solidFill>
                <a:effectLst/>
                <a:latin typeface="Arial" panose="020B0604020202020204" pitchFamily="34" charset="0"/>
              </a:rPr>
              <a:t>IDPS</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biasanya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mencatat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informasi</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berkaitan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peristiwa</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diamati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memberitahu</a:t>
            </a:r>
            <a:r>
              <a:rPr lang="en-ID" sz="1800" b="0" i="0" dirty="0">
                <a:solidFill>
                  <a:srgbClr val="252525"/>
                </a:solidFill>
                <a:effectLst/>
                <a:latin typeface="Arial" panose="020B0604020202020204" pitchFamily="34" charset="0"/>
              </a:rPr>
              <a:t> administrator </a:t>
            </a:r>
            <a:r>
              <a:rPr lang="en-ID" sz="1800" b="0" i="0" dirty="0" err="1">
                <a:solidFill>
                  <a:srgbClr val="252525"/>
                </a:solidFill>
                <a:effectLst/>
                <a:latin typeface="Arial" panose="020B0604020202020204" pitchFamily="34" charset="0"/>
              </a:rPr>
              <a:t>keamanan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penting</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peristiwa</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diamati</a:t>
            </a:r>
            <a:r>
              <a:rPr lang="en-ID" sz="1800" b="0" i="0" dirty="0">
                <a:solidFill>
                  <a:srgbClr val="252525"/>
                </a:solidFill>
                <a:effectLst/>
                <a:latin typeface="Arial" panose="020B0604020202020204" pitchFamily="34" charset="0"/>
              </a:rPr>
              <a:t>, dan </a:t>
            </a:r>
            <a:r>
              <a:rPr lang="en-ID" sz="1800" b="0" i="0" dirty="0" err="1">
                <a:solidFill>
                  <a:srgbClr val="252525"/>
                </a:solidFill>
                <a:effectLst/>
                <a:latin typeface="Arial" panose="020B0604020202020204" pitchFamily="34" charset="0"/>
              </a:rPr>
              <a:t>menghasilkan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laporan</a:t>
            </a:r>
            <a:r>
              <a:rPr lang="en-ID" sz="1800" b="0" i="0" dirty="0">
                <a:solidFill>
                  <a:srgbClr val="252525"/>
                </a:solidFill>
                <a:effectLst/>
                <a:latin typeface="Arial" panose="020B0604020202020204" pitchFamily="34" charset="0"/>
              </a:rPr>
              <a:t>. </a:t>
            </a:r>
          </a:p>
          <a:p>
            <a:r>
              <a:rPr lang="en-ID" sz="1800" b="0" i="0" dirty="0">
                <a:solidFill>
                  <a:srgbClr val="252525"/>
                </a:solidFill>
                <a:effectLst/>
                <a:latin typeface="Arial" panose="020B0604020202020204" pitchFamily="34" charset="0"/>
              </a:rPr>
              <a:t>Banyak IDPS juga </a:t>
            </a:r>
            <a:r>
              <a:rPr lang="en-ID" sz="1800" b="0" i="0" dirty="0" err="1">
                <a:solidFill>
                  <a:srgbClr val="252525"/>
                </a:solidFill>
                <a:effectLst/>
                <a:latin typeface="Arial" panose="020B0604020202020204" pitchFamily="34" charset="0"/>
              </a:rPr>
              <a:t>dapat</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menanggapi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ancaman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terdeteksi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dengan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mencoba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untuk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mencegah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berhasil</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Mereka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menggunakan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beberapa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teknik</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respon</a:t>
            </a:r>
            <a:r>
              <a:rPr lang="en-ID" sz="1800" b="0" i="0" dirty="0">
                <a:solidFill>
                  <a:srgbClr val="252525"/>
                </a:solidFill>
                <a:effectLst/>
                <a:latin typeface="Arial" panose="020B0604020202020204" pitchFamily="34" charset="0"/>
              </a:rPr>
              <a:t>, yang </a:t>
            </a:r>
            <a:r>
              <a:rPr lang="en-ID" sz="1800" b="0" i="0" dirty="0" err="1">
                <a:solidFill>
                  <a:srgbClr val="252525"/>
                </a:solidFill>
                <a:effectLst/>
                <a:latin typeface="Arial" panose="020B0604020202020204" pitchFamily="34" charset="0"/>
              </a:rPr>
              <a:t>melibatkan</a:t>
            </a:r>
            <a:r>
              <a:rPr lang="en-ID" sz="1800" b="0" i="0" dirty="0">
                <a:solidFill>
                  <a:srgbClr val="252525"/>
                </a:solidFill>
                <a:effectLst/>
                <a:latin typeface="Arial" panose="020B0604020202020204" pitchFamily="34" charset="0"/>
              </a:rPr>
              <a:t> IDPS </a:t>
            </a:r>
            <a:r>
              <a:rPr lang="en-ID" sz="1800" b="0" i="0" dirty="0" err="1">
                <a:solidFill>
                  <a:srgbClr val="252525"/>
                </a:solidFill>
                <a:effectLst/>
                <a:latin typeface="Arial" panose="020B0604020202020204" pitchFamily="34" charset="0"/>
              </a:rPr>
              <a:t>menghentikan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itu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sendiri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mengubah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lingkungan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keamanan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misalnya</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konfigurasi</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ulang</a:t>
            </a:r>
            <a:r>
              <a:rPr lang="en-ID" sz="1800" b="0" i="0" dirty="0">
                <a:solidFill>
                  <a:srgbClr val="252525"/>
                </a:solidFill>
                <a:effectLst/>
                <a:latin typeface="Arial" panose="020B0604020202020204" pitchFamily="34" charset="0"/>
              </a:rPr>
              <a:t> firewall), </a:t>
            </a:r>
            <a:r>
              <a:rPr lang="en-ID" sz="1800" b="0" i="0" dirty="0" err="1">
                <a:solidFill>
                  <a:srgbClr val="252525"/>
                </a:solidFill>
                <a:effectLst/>
                <a:latin typeface="Arial" panose="020B0604020202020204" pitchFamily="34" charset="0"/>
              </a:rPr>
              <a:t>atau</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mengubah</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konten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serangan</a:t>
            </a:r>
            <a:r>
              <a:rPr lang="en-ID" sz="1800" b="0" i="0" dirty="0">
                <a:solidFill>
                  <a:srgbClr val="252525"/>
                </a:solidFill>
                <a:effectLst/>
                <a:latin typeface="Arial" panose="020B0604020202020204" pitchFamily="34" charset="0"/>
              </a:rPr>
              <a:t> </a:t>
            </a:r>
            <a:r>
              <a:rPr lang="en-ID" sz="1800" b="0" i="0" dirty="0" err="1">
                <a:solidFill>
                  <a:srgbClr val="252525"/>
                </a:solidFill>
                <a:effectLst/>
                <a:latin typeface="Arial" panose="020B0604020202020204" pitchFamily="34" charset="0"/>
              </a:rPr>
              <a:t>ini</a:t>
            </a:r>
            <a:r>
              <a:rPr lang="en-ID" sz="1800" b="0" i="0" dirty="0">
                <a:solidFill>
                  <a:srgbClr val="252525"/>
                </a:solidFill>
                <a:effectLst/>
                <a:latin typeface="Arial" panose="020B0604020202020204" pitchFamily="34" charset="0"/>
              </a:rPr>
              <a:t>.</a:t>
            </a:r>
            <a:endParaRPr lang="en-ID" sz="1800" dirty="0"/>
          </a:p>
        </p:txBody>
      </p:sp>
      <p:sp>
        <p:nvSpPr>
          <p:cNvPr id="4" name="Slide Number Placeholder 3">
            <a:extLst>
              <a:ext uri="{FF2B5EF4-FFF2-40B4-BE49-F238E27FC236}">
                <a16:creationId xmlns:a16="http://schemas.microsoft.com/office/drawing/2014/main" id="{380EDFE7-4325-439E-9CB3-2CEC54383F65}"/>
              </a:ext>
            </a:extLst>
          </p:cNvPr>
          <p:cNvSpPr>
            <a:spLocks noGrp="1"/>
          </p:cNvSpPr>
          <p:nvPr>
            <p:ph type="sldNum" sz="quarter" idx="12"/>
          </p:nvPr>
        </p:nvSpPr>
        <p:spPr/>
        <p:txBody>
          <a:bodyPr/>
          <a:lstStyle/>
          <a:p>
            <a:pPr>
              <a:defRPr/>
            </a:pPr>
            <a:fld id="{EFBDF970-7DE3-42F7-80CC-06843C2AA90C}" type="slidenum">
              <a:rPr lang="en-US" altLang="en-US" smtClean="0"/>
              <a:pPr>
                <a:defRPr/>
              </a:pPr>
              <a:t>7</a:t>
            </a:fld>
            <a:endParaRPr lang="en-US" altLang="en-US"/>
          </a:p>
        </p:txBody>
      </p:sp>
    </p:spTree>
    <p:extLst>
      <p:ext uri="{BB962C8B-B14F-4D97-AF65-F5344CB8AC3E}">
        <p14:creationId xmlns:p14="http://schemas.microsoft.com/office/powerpoint/2010/main" val="272993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D6A0-47F5-4543-B5B6-C046B9438452}"/>
              </a:ext>
            </a:extLst>
          </p:cNvPr>
          <p:cNvSpPr>
            <a:spLocks noGrp="1"/>
          </p:cNvSpPr>
          <p:nvPr>
            <p:ph type="title"/>
          </p:nvPr>
        </p:nvSpPr>
        <p:spPr/>
        <p:txBody>
          <a:bodyPr/>
          <a:lstStyle/>
          <a:p>
            <a:endParaRPr lang="en-ID"/>
          </a:p>
        </p:txBody>
      </p:sp>
      <p:pic>
        <p:nvPicPr>
          <p:cNvPr id="5" name="Intrusion Detection and Intrusion Prevention Systems">
            <a:hlinkClick r:id="" action="ppaction://media"/>
            <a:extLst>
              <a:ext uri="{FF2B5EF4-FFF2-40B4-BE49-F238E27FC236}">
                <a16:creationId xmlns:a16="http://schemas.microsoft.com/office/drawing/2014/main" id="{8EB9FCD8-1024-4107-ACC8-E42670568560}"/>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0" y="0"/>
            <a:ext cx="9144000" cy="6858000"/>
          </a:xfrm>
          <a:prstGeom prst="rect">
            <a:avLst/>
          </a:prstGeom>
        </p:spPr>
      </p:pic>
      <p:sp>
        <p:nvSpPr>
          <p:cNvPr id="4" name="Slide Number Placeholder 3">
            <a:extLst>
              <a:ext uri="{FF2B5EF4-FFF2-40B4-BE49-F238E27FC236}">
                <a16:creationId xmlns:a16="http://schemas.microsoft.com/office/drawing/2014/main" id="{7F4999B4-0492-4FF1-AB32-8EF18B5BD933}"/>
              </a:ext>
            </a:extLst>
          </p:cNvPr>
          <p:cNvSpPr>
            <a:spLocks noGrp="1"/>
          </p:cNvSpPr>
          <p:nvPr>
            <p:ph type="sldNum" sz="quarter" idx="12"/>
          </p:nvPr>
        </p:nvSpPr>
        <p:spPr/>
        <p:txBody>
          <a:bodyPr/>
          <a:lstStyle/>
          <a:p>
            <a:pPr>
              <a:defRPr/>
            </a:pPr>
            <a:fld id="{EFBDF970-7DE3-42F7-80CC-06843C2AA90C}" type="slidenum">
              <a:rPr lang="en-US" altLang="en-US" smtClean="0"/>
              <a:pPr>
                <a:defRPr/>
              </a:pPr>
              <a:t>8</a:t>
            </a:fld>
            <a:endParaRPr lang="en-US" altLang="en-US"/>
          </a:p>
        </p:txBody>
      </p:sp>
    </p:spTree>
    <p:extLst>
      <p:ext uri="{BB962C8B-B14F-4D97-AF65-F5344CB8AC3E}">
        <p14:creationId xmlns:p14="http://schemas.microsoft.com/office/powerpoint/2010/main" val="33837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1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0142-F5B3-464D-B37A-5CACCADBB093}"/>
              </a:ext>
            </a:extLst>
          </p:cNvPr>
          <p:cNvSpPr>
            <a:spLocks noGrp="1"/>
          </p:cNvSpPr>
          <p:nvPr>
            <p:ph type="title"/>
          </p:nvPr>
        </p:nvSpPr>
        <p:spPr/>
        <p:txBody>
          <a:bodyPr/>
          <a:lstStyle/>
          <a:p>
            <a:r>
              <a:rPr lang="en-ID" b="0" i="0" dirty="0" err="1">
                <a:solidFill>
                  <a:srgbClr val="000000"/>
                </a:solidFill>
                <a:effectLst/>
                <a:latin typeface="Linux Libertine"/>
              </a:rPr>
              <a:t>Tipe</a:t>
            </a:r>
            <a:r>
              <a:rPr lang="en-ID" b="0" i="0" dirty="0">
                <a:solidFill>
                  <a:srgbClr val="000000"/>
                </a:solidFill>
                <a:effectLst/>
                <a:latin typeface="Linux Libertine"/>
              </a:rPr>
              <a:t> Intrusion-Detection System</a:t>
            </a:r>
            <a:endParaRPr lang="en-ID" dirty="0"/>
          </a:p>
        </p:txBody>
      </p:sp>
      <p:sp>
        <p:nvSpPr>
          <p:cNvPr id="3" name="Content Placeholder 2">
            <a:extLst>
              <a:ext uri="{FF2B5EF4-FFF2-40B4-BE49-F238E27FC236}">
                <a16:creationId xmlns:a16="http://schemas.microsoft.com/office/drawing/2014/main" id="{A6ABBEDD-5F98-4DD5-B5D9-88349D1C9C86}"/>
              </a:ext>
            </a:extLst>
          </p:cNvPr>
          <p:cNvSpPr>
            <a:spLocks noGrp="1"/>
          </p:cNvSpPr>
          <p:nvPr>
            <p:ph idx="1"/>
          </p:nvPr>
        </p:nvSpPr>
        <p:spPr/>
        <p:txBody>
          <a:bodyPr/>
          <a:lstStyle/>
          <a:p>
            <a:pPr algn="l"/>
            <a:r>
              <a:rPr lang="en-ID" b="0" i="0" dirty="0">
                <a:solidFill>
                  <a:srgbClr val="252525"/>
                </a:solidFill>
                <a:effectLst/>
                <a:latin typeface="Arial" panose="020B0604020202020204" pitchFamily="34" charset="0"/>
              </a:rPr>
              <a:t>Pada </a:t>
            </a:r>
            <a:r>
              <a:rPr lang="en-ID" b="0" i="0" dirty="0" err="1">
                <a:solidFill>
                  <a:srgbClr val="252525"/>
                </a:solidFill>
                <a:effectLst/>
                <a:latin typeface="Arial" panose="020B0604020202020204" pitchFamily="34" charset="0"/>
              </a:rPr>
              <a:t>dasarnya</a:t>
            </a:r>
            <a:r>
              <a:rPr lang="en-ID" b="0" i="0" dirty="0">
                <a:solidFill>
                  <a:srgbClr val="252525"/>
                </a:solidFill>
                <a:effectLst/>
                <a:latin typeface="Arial" panose="020B0604020202020204" pitchFamily="34" charset="0"/>
              </a:rPr>
              <a:t> </a:t>
            </a:r>
            <a:r>
              <a:rPr lang="en-ID" b="0" i="0" dirty="0" err="1">
                <a:solidFill>
                  <a:srgbClr val="252525"/>
                </a:solidFill>
                <a:effectLst/>
                <a:latin typeface="Arial" panose="020B0604020202020204" pitchFamily="34" charset="0"/>
              </a:rPr>
              <a:t>ada</a:t>
            </a:r>
            <a:r>
              <a:rPr lang="en-ID" b="0" i="0" dirty="0">
                <a:solidFill>
                  <a:srgbClr val="252525"/>
                </a:solidFill>
                <a:effectLst/>
                <a:latin typeface="Arial" panose="020B0604020202020204" pitchFamily="34" charset="0"/>
              </a:rPr>
              <a:t> </a:t>
            </a:r>
            <a:r>
              <a:rPr lang="en-ID" b="0" i="0" dirty="0" err="1">
                <a:solidFill>
                  <a:srgbClr val="252525"/>
                </a:solidFill>
                <a:effectLst/>
                <a:latin typeface="Arial" panose="020B0604020202020204" pitchFamily="34" charset="0"/>
              </a:rPr>
              <a:t>dua</a:t>
            </a:r>
            <a:r>
              <a:rPr lang="en-ID" b="0" i="0" dirty="0">
                <a:solidFill>
                  <a:srgbClr val="252525"/>
                </a:solidFill>
                <a:effectLst/>
                <a:latin typeface="Arial" panose="020B0604020202020204" pitchFamily="34" charset="0"/>
              </a:rPr>
              <a:t> </a:t>
            </a:r>
            <a:r>
              <a:rPr lang="en-ID" b="0" i="0" dirty="0" err="1">
                <a:solidFill>
                  <a:srgbClr val="252525"/>
                </a:solidFill>
                <a:effectLst/>
                <a:latin typeface="Arial" panose="020B0604020202020204" pitchFamily="34" charset="0"/>
              </a:rPr>
              <a:t>tipe</a:t>
            </a:r>
            <a:r>
              <a:rPr lang="en-ID" b="0" i="0" dirty="0">
                <a:solidFill>
                  <a:srgbClr val="252525"/>
                </a:solidFill>
                <a:effectLst/>
                <a:latin typeface="Arial" panose="020B0604020202020204" pitchFamily="34" charset="0"/>
              </a:rPr>
              <a:t> </a:t>
            </a:r>
            <a:r>
              <a:rPr lang="en-ID" b="0" i="0" dirty="0" err="1">
                <a:solidFill>
                  <a:srgbClr val="252525"/>
                </a:solidFill>
                <a:effectLst/>
                <a:latin typeface="Arial" panose="020B0604020202020204" pitchFamily="34" charset="0"/>
              </a:rPr>
              <a:t>utama</a:t>
            </a:r>
            <a:r>
              <a:rPr lang="en-ID" b="0" i="0" dirty="0">
                <a:solidFill>
                  <a:srgbClr val="252525"/>
                </a:solidFill>
                <a:effectLst/>
                <a:latin typeface="Arial" panose="020B0604020202020204" pitchFamily="34" charset="0"/>
              </a:rPr>
              <a:t> IDS, </a:t>
            </a:r>
            <a:r>
              <a:rPr lang="en-ID" b="0" i="0" dirty="0" err="1">
                <a:solidFill>
                  <a:srgbClr val="252525"/>
                </a:solidFill>
                <a:effectLst/>
                <a:latin typeface="Arial" panose="020B0604020202020204" pitchFamily="34" charset="0"/>
              </a:rPr>
              <a:t>yaitu</a:t>
            </a:r>
            <a:r>
              <a:rPr lang="en-ID" b="0" i="0" dirty="0">
                <a:solidFill>
                  <a:srgbClr val="252525"/>
                </a:solidFill>
                <a:effectLst/>
                <a:latin typeface="Arial" panose="020B0604020202020204" pitchFamily="34" charset="0"/>
              </a:rPr>
              <a:t>,</a:t>
            </a:r>
          </a:p>
          <a:p>
            <a:pPr algn="l">
              <a:buFont typeface="Arial" panose="020B0604020202020204" pitchFamily="34" charset="0"/>
              <a:buChar char="•"/>
            </a:pPr>
            <a:r>
              <a:rPr lang="en-ID" b="0" i="0" dirty="0">
                <a:solidFill>
                  <a:srgbClr val="252525"/>
                </a:solidFill>
                <a:effectLst/>
                <a:latin typeface="Arial" panose="020B0604020202020204" pitchFamily="34" charset="0"/>
              </a:rPr>
              <a:t>network-based IDS</a:t>
            </a:r>
          </a:p>
          <a:p>
            <a:pPr algn="l">
              <a:buFont typeface="Arial" panose="020B0604020202020204" pitchFamily="34" charset="0"/>
              <a:buChar char="•"/>
            </a:pPr>
            <a:r>
              <a:rPr lang="en-ID" b="0" i="0" dirty="0">
                <a:solidFill>
                  <a:srgbClr val="252525"/>
                </a:solidFill>
                <a:effectLst/>
                <a:latin typeface="Arial" panose="020B0604020202020204" pitchFamily="34" charset="0"/>
              </a:rPr>
              <a:t>host-based IDS</a:t>
            </a:r>
          </a:p>
          <a:p>
            <a:endParaRPr lang="en-ID" dirty="0"/>
          </a:p>
        </p:txBody>
      </p:sp>
      <p:sp>
        <p:nvSpPr>
          <p:cNvPr id="4" name="Slide Number Placeholder 3">
            <a:extLst>
              <a:ext uri="{FF2B5EF4-FFF2-40B4-BE49-F238E27FC236}">
                <a16:creationId xmlns:a16="http://schemas.microsoft.com/office/drawing/2014/main" id="{A273B45A-F469-4FD8-B3DE-B9F9D43B03B7}"/>
              </a:ext>
            </a:extLst>
          </p:cNvPr>
          <p:cNvSpPr>
            <a:spLocks noGrp="1"/>
          </p:cNvSpPr>
          <p:nvPr>
            <p:ph type="sldNum" sz="quarter" idx="12"/>
          </p:nvPr>
        </p:nvSpPr>
        <p:spPr/>
        <p:txBody>
          <a:bodyPr/>
          <a:lstStyle/>
          <a:p>
            <a:pPr>
              <a:defRPr/>
            </a:pPr>
            <a:fld id="{EFBDF970-7DE3-42F7-80CC-06843C2AA90C}" type="slidenum">
              <a:rPr lang="en-US" altLang="en-US" smtClean="0"/>
              <a:pPr>
                <a:defRPr/>
              </a:pPr>
              <a:t>9</a:t>
            </a:fld>
            <a:endParaRPr lang="en-US" alt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4783CBB-4CCD-F45A-D1AE-D2A6BFDD102D}"/>
                  </a:ext>
                </a:extLst>
              </p14:cNvPr>
              <p14:cNvContentPartPr/>
              <p14:nvPr/>
            </p14:nvContentPartPr>
            <p14:xfrm>
              <a:off x="930360" y="895631"/>
              <a:ext cx="6439320" cy="117720"/>
            </p14:xfrm>
          </p:contentPart>
        </mc:Choice>
        <mc:Fallback xmlns="">
          <p:pic>
            <p:nvPicPr>
              <p:cNvPr id="5" name="Ink 4">
                <a:extLst>
                  <a:ext uri="{FF2B5EF4-FFF2-40B4-BE49-F238E27FC236}">
                    <a16:creationId xmlns:a16="http://schemas.microsoft.com/office/drawing/2014/main" id="{24783CBB-4CCD-F45A-D1AE-D2A6BFDD102D}"/>
                  </a:ext>
                </a:extLst>
              </p:cNvPr>
              <p:cNvPicPr/>
              <p:nvPr/>
            </p:nvPicPr>
            <p:blipFill>
              <a:blip r:embed="rId3"/>
              <a:stretch>
                <a:fillRect/>
              </a:stretch>
            </p:blipFill>
            <p:spPr>
              <a:xfrm>
                <a:off x="921360" y="886631"/>
                <a:ext cx="6456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F4505122-DDC6-B657-A440-89C791645857}"/>
                  </a:ext>
                </a:extLst>
              </p14:cNvPr>
              <p14:cNvContentPartPr/>
              <p14:nvPr/>
            </p14:nvContentPartPr>
            <p14:xfrm>
              <a:off x="5213280" y="5541071"/>
              <a:ext cx="27000" cy="3960"/>
            </p14:xfrm>
          </p:contentPart>
        </mc:Choice>
        <mc:Fallback xmlns="">
          <p:pic>
            <p:nvPicPr>
              <p:cNvPr id="30" name="Ink 29">
                <a:extLst>
                  <a:ext uri="{FF2B5EF4-FFF2-40B4-BE49-F238E27FC236}">
                    <a16:creationId xmlns:a16="http://schemas.microsoft.com/office/drawing/2014/main" id="{F4505122-DDC6-B657-A440-89C791645857}"/>
                  </a:ext>
                </a:extLst>
              </p:cNvPr>
              <p:cNvPicPr/>
              <p:nvPr/>
            </p:nvPicPr>
            <p:blipFill>
              <a:blip r:embed="rId5"/>
              <a:stretch>
                <a:fillRect/>
              </a:stretch>
            </p:blipFill>
            <p:spPr>
              <a:xfrm>
                <a:off x="5204280" y="5532071"/>
                <a:ext cx="44640" cy="21600"/>
              </a:xfrm>
              <a:prstGeom prst="rect">
                <a:avLst/>
              </a:prstGeom>
            </p:spPr>
          </p:pic>
        </mc:Fallback>
      </mc:AlternateContent>
      <p:grpSp>
        <p:nvGrpSpPr>
          <p:cNvPr id="63" name="Group 62">
            <a:extLst>
              <a:ext uri="{FF2B5EF4-FFF2-40B4-BE49-F238E27FC236}">
                <a16:creationId xmlns:a16="http://schemas.microsoft.com/office/drawing/2014/main" id="{48B2EA36-84DB-F2C7-D845-6E0829EB3AAE}"/>
              </a:ext>
            </a:extLst>
          </p:cNvPr>
          <p:cNvGrpSpPr/>
          <p:nvPr/>
        </p:nvGrpSpPr>
        <p:grpSpPr>
          <a:xfrm>
            <a:off x="4574640" y="5536391"/>
            <a:ext cx="3789000" cy="1138680"/>
            <a:chOff x="4574640" y="5536391"/>
            <a:chExt cx="3789000" cy="1138680"/>
          </a:xfrm>
        </p:grpSpPr>
        <mc:AlternateContent xmlns:mc="http://schemas.openxmlformats.org/markup-compatibility/2006" xmlns:p14="http://schemas.microsoft.com/office/powerpoint/2010/main">
          <mc:Choice Requires="p14">
            <p:contentPart p14:bwMode="auto" r:id="rId6">
              <p14:nvContentPartPr>
                <p14:cNvPr id="51" name="Ink 50">
                  <a:extLst>
                    <a:ext uri="{FF2B5EF4-FFF2-40B4-BE49-F238E27FC236}">
                      <a16:creationId xmlns:a16="http://schemas.microsoft.com/office/drawing/2014/main" id="{D20BB081-E3D7-9199-2D20-57CA1356EAA0}"/>
                    </a:ext>
                  </a:extLst>
                </p14:cNvPr>
                <p14:cNvContentPartPr/>
                <p14:nvPr/>
              </p14:nvContentPartPr>
              <p14:xfrm>
                <a:off x="4641240" y="5934911"/>
                <a:ext cx="32760" cy="413280"/>
              </p14:xfrm>
            </p:contentPart>
          </mc:Choice>
          <mc:Fallback xmlns="">
            <p:pic>
              <p:nvPicPr>
                <p:cNvPr id="51" name="Ink 50">
                  <a:extLst>
                    <a:ext uri="{FF2B5EF4-FFF2-40B4-BE49-F238E27FC236}">
                      <a16:creationId xmlns:a16="http://schemas.microsoft.com/office/drawing/2014/main" id="{D20BB081-E3D7-9199-2D20-57CA1356EAA0}"/>
                    </a:ext>
                  </a:extLst>
                </p:cNvPr>
                <p:cNvPicPr/>
                <p:nvPr/>
              </p:nvPicPr>
              <p:blipFill>
                <a:blip r:embed="rId7"/>
                <a:stretch>
                  <a:fillRect/>
                </a:stretch>
              </p:blipFill>
              <p:spPr>
                <a:xfrm>
                  <a:off x="4632600" y="5925911"/>
                  <a:ext cx="5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Ink 51">
                  <a:extLst>
                    <a:ext uri="{FF2B5EF4-FFF2-40B4-BE49-F238E27FC236}">
                      <a16:creationId xmlns:a16="http://schemas.microsoft.com/office/drawing/2014/main" id="{3D571C6F-7E08-1EF9-296C-3C4236B24B0D}"/>
                    </a:ext>
                  </a:extLst>
                </p14:cNvPr>
                <p14:cNvContentPartPr/>
                <p14:nvPr/>
              </p14:nvContentPartPr>
              <p14:xfrm>
                <a:off x="4574640" y="5741231"/>
                <a:ext cx="2518200" cy="933840"/>
              </p14:xfrm>
            </p:contentPart>
          </mc:Choice>
          <mc:Fallback xmlns="">
            <p:pic>
              <p:nvPicPr>
                <p:cNvPr id="52" name="Ink 51">
                  <a:extLst>
                    <a:ext uri="{FF2B5EF4-FFF2-40B4-BE49-F238E27FC236}">
                      <a16:creationId xmlns:a16="http://schemas.microsoft.com/office/drawing/2014/main" id="{3D571C6F-7E08-1EF9-296C-3C4236B24B0D}"/>
                    </a:ext>
                  </a:extLst>
                </p:cNvPr>
                <p:cNvPicPr/>
                <p:nvPr/>
              </p:nvPicPr>
              <p:blipFill>
                <a:blip r:embed="rId9"/>
                <a:stretch>
                  <a:fillRect/>
                </a:stretch>
              </p:blipFill>
              <p:spPr>
                <a:xfrm>
                  <a:off x="4566000" y="5732231"/>
                  <a:ext cx="253584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50D09ECC-DD2C-91B6-6A93-6EBEAEB0BD29}"/>
                    </a:ext>
                  </a:extLst>
                </p14:cNvPr>
                <p14:cNvContentPartPr/>
                <p14:nvPr/>
              </p14:nvContentPartPr>
              <p14:xfrm>
                <a:off x="5792160" y="6598391"/>
                <a:ext cx="136080" cy="41400"/>
              </p14:xfrm>
            </p:contentPart>
          </mc:Choice>
          <mc:Fallback xmlns="">
            <p:pic>
              <p:nvPicPr>
                <p:cNvPr id="53" name="Ink 52">
                  <a:extLst>
                    <a:ext uri="{FF2B5EF4-FFF2-40B4-BE49-F238E27FC236}">
                      <a16:creationId xmlns:a16="http://schemas.microsoft.com/office/drawing/2014/main" id="{50D09ECC-DD2C-91B6-6A93-6EBEAEB0BD29}"/>
                    </a:ext>
                  </a:extLst>
                </p:cNvPr>
                <p:cNvPicPr/>
                <p:nvPr/>
              </p:nvPicPr>
              <p:blipFill>
                <a:blip r:embed="rId11"/>
                <a:stretch>
                  <a:fillRect/>
                </a:stretch>
              </p:blipFill>
              <p:spPr>
                <a:xfrm>
                  <a:off x="5783520" y="6589391"/>
                  <a:ext cx="153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4">
                  <a:extLst>
                    <a:ext uri="{FF2B5EF4-FFF2-40B4-BE49-F238E27FC236}">
                      <a16:creationId xmlns:a16="http://schemas.microsoft.com/office/drawing/2014/main" id="{E376C416-B7AE-8149-5831-3535D0A1A1A1}"/>
                    </a:ext>
                  </a:extLst>
                </p14:cNvPr>
                <p14:cNvContentPartPr/>
                <p14:nvPr/>
              </p14:nvContentPartPr>
              <p14:xfrm>
                <a:off x="4701360" y="5768231"/>
                <a:ext cx="450720" cy="271440"/>
              </p14:xfrm>
            </p:contentPart>
          </mc:Choice>
          <mc:Fallback xmlns="">
            <p:pic>
              <p:nvPicPr>
                <p:cNvPr id="55" name="Ink 54">
                  <a:extLst>
                    <a:ext uri="{FF2B5EF4-FFF2-40B4-BE49-F238E27FC236}">
                      <a16:creationId xmlns:a16="http://schemas.microsoft.com/office/drawing/2014/main" id="{E376C416-B7AE-8149-5831-3535D0A1A1A1}"/>
                    </a:ext>
                  </a:extLst>
                </p:cNvPr>
                <p:cNvPicPr/>
                <p:nvPr/>
              </p:nvPicPr>
              <p:blipFill>
                <a:blip r:embed="rId13"/>
                <a:stretch>
                  <a:fillRect/>
                </a:stretch>
              </p:blipFill>
              <p:spPr>
                <a:xfrm>
                  <a:off x="4692720" y="5759231"/>
                  <a:ext cx="4683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a:extLst>
                    <a:ext uri="{FF2B5EF4-FFF2-40B4-BE49-F238E27FC236}">
                      <a16:creationId xmlns:a16="http://schemas.microsoft.com/office/drawing/2014/main" id="{D27B3154-FAAB-15D1-DC75-2F0B1B5EC6B5}"/>
                    </a:ext>
                  </a:extLst>
                </p14:cNvPr>
                <p14:cNvContentPartPr/>
                <p14:nvPr/>
              </p14:nvContentPartPr>
              <p14:xfrm>
                <a:off x="5175120" y="5864351"/>
                <a:ext cx="309600" cy="97560"/>
              </p14:xfrm>
            </p:contentPart>
          </mc:Choice>
          <mc:Fallback xmlns="">
            <p:pic>
              <p:nvPicPr>
                <p:cNvPr id="56" name="Ink 55">
                  <a:extLst>
                    <a:ext uri="{FF2B5EF4-FFF2-40B4-BE49-F238E27FC236}">
                      <a16:creationId xmlns:a16="http://schemas.microsoft.com/office/drawing/2014/main" id="{D27B3154-FAAB-15D1-DC75-2F0B1B5EC6B5}"/>
                    </a:ext>
                  </a:extLst>
                </p:cNvPr>
                <p:cNvPicPr/>
                <p:nvPr/>
              </p:nvPicPr>
              <p:blipFill>
                <a:blip r:embed="rId15"/>
                <a:stretch>
                  <a:fillRect/>
                </a:stretch>
              </p:blipFill>
              <p:spPr>
                <a:xfrm>
                  <a:off x="5166480" y="5855711"/>
                  <a:ext cx="3272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a:extLst>
                    <a:ext uri="{FF2B5EF4-FFF2-40B4-BE49-F238E27FC236}">
                      <a16:creationId xmlns:a16="http://schemas.microsoft.com/office/drawing/2014/main" id="{CCD45197-D0D1-4DD6-A18C-1B890AFFCD6A}"/>
                    </a:ext>
                  </a:extLst>
                </p14:cNvPr>
                <p14:cNvContentPartPr/>
                <p14:nvPr/>
              </p14:nvContentPartPr>
              <p14:xfrm>
                <a:off x="5534040" y="5777591"/>
                <a:ext cx="122760" cy="164160"/>
              </p14:xfrm>
            </p:contentPart>
          </mc:Choice>
          <mc:Fallback xmlns="">
            <p:pic>
              <p:nvPicPr>
                <p:cNvPr id="57" name="Ink 56">
                  <a:extLst>
                    <a:ext uri="{FF2B5EF4-FFF2-40B4-BE49-F238E27FC236}">
                      <a16:creationId xmlns:a16="http://schemas.microsoft.com/office/drawing/2014/main" id="{CCD45197-D0D1-4DD6-A18C-1B890AFFCD6A}"/>
                    </a:ext>
                  </a:extLst>
                </p:cNvPr>
                <p:cNvPicPr/>
                <p:nvPr/>
              </p:nvPicPr>
              <p:blipFill>
                <a:blip r:embed="rId17"/>
                <a:stretch>
                  <a:fillRect/>
                </a:stretch>
              </p:blipFill>
              <p:spPr>
                <a:xfrm>
                  <a:off x="5525400" y="5768591"/>
                  <a:ext cx="14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8" name="Ink 57">
                  <a:extLst>
                    <a:ext uri="{FF2B5EF4-FFF2-40B4-BE49-F238E27FC236}">
                      <a16:creationId xmlns:a16="http://schemas.microsoft.com/office/drawing/2014/main" id="{24698D22-F6F9-462F-F2C2-C433002DDC27}"/>
                    </a:ext>
                  </a:extLst>
                </p14:cNvPr>
                <p14:cNvContentPartPr/>
                <p14:nvPr/>
              </p14:nvContentPartPr>
              <p14:xfrm>
                <a:off x="5676600" y="5730791"/>
                <a:ext cx="258480" cy="173520"/>
              </p14:xfrm>
            </p:contentPart>
          </mc:Choice>
          <mc:Fallback xmlns="">
            <p:pic>
              <p:nvPicPr>
                <p:cNvPr id="58" name="Ink 57">
                  <a:extLst>
                    <a:ext uri="{FF2B5EF4-FFF2-40B4-BE49-F238E27FC236}">
                      <a16:creationId xmlns:a16="http://schemas.microsoft.com/office/drawing/2014/main" id="{24698D22-F6F9-462F-F2C2-C433002DDC27}"/>
                    </a:ext>
                  </a:extLst>
                </p:cNvPr>
                <p:cNvPicPr/>
                <p:nvPr/>
              </p:nvPicPr>
              <p:blipFill>
                <a:blip r:embed="rId19"/>
                <a:stretch>
                  <a:fillRect/>
                </a:stretch>
              </p:blipFill>
              <p:spPr>
                <a:xfrm>
                  <a:off x="5667600" y="5722151"/>
                  <a:ext cx="276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2DC211D7-649A-F555-DB58-84765F481109}"/>
                    </a:ext>
                  </a:extLst>
                </p14:cNvPr>
                <p14:cNvContentPartPr/>
                <p14:nvPr/>
              </p14:nvContentPartPr>
              <p14:xfrm>
                <a:off x="6047040" y="5701631"/>
                <a:ext cx="275040" cy="214920"/>
              </p14:xfrm>
            </p:contentPart>
          </mc:Choice>
          <mc:Fallback xmlns="">
            <p:pic>
              <p:nvPicPr>
                <p:cNvPr id="59" name="Ink 58">
                  <a:extLst>
                    <a:ext uri="{FF2B5EF4-FFF2-40B4-BE49-F238E27FC236}">
                      <a16:creationId xmlns:a16="http://schemas.microsoft.com/office/drawing/2014/main" id="{2DC211D7-649A-F555-DB58-84765F481109}"/>
                    </a:ext>
                  </a:extLst>
                </p:cNvPr>
                <p:cNvPicPr/>
                <p:nvPr/>
              </p:nvPicPr>
              <p:blipFill>
                <a:blip r:embed="rId21"/>
                <a:stretch>
                  <a:fillRect/>
                </a:stretch>
              </p:blipFill>
              <p:spPr>
                <a:xfrm>
                  <a:off x="6038040" y="5692991"/>
                  <a:ext cx="292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FF57DFBB-D927-80BE-CC72-EAB182F37BD0}"/>
                    </a:ext>
                  </a:extLst>
                </p14:cNvPr>
                <p14:cNvContentPartPr/>
                <p14:nvPr/>
              </p14:nvContentPartPr>
              <p14:xfrm>
                <a:off x="6430800" y="5624951"/>
                <a:ext cx="264960" cy="288000"/>
              </p14:xfrm>
            </p:contentPart>
          </mc:Choice>
          <mc:Fallback xmlns="">
            <p:pic>
              <p:nvPicPr>
                <p:cNvPr id="60" name="Ink 59">
                  <a:extLst>
                    <a:ext uri="{FF2B5EF4-FFF2-40B4-BE49-F238E27FC236}">
                      <a16:creationId xmlns:a16="http://schemas.microsoft.com/office/drawing/2014/main" id="{FF57DFBB-D927-80BE-CC72-EAB182F37BD0}"/>
                    </a:ext>
                  </a:extLst>
                </p:cNvPr>
                <p:cNvPicPr/>
                <p:nvPr/>
              </p:nvPicPr>
              <p:blipFill>
                <a:blip r:embed="rId23"/>
                <a:stretch>
                  <a:fillRect/>
                </a:stretch>
              </p:blipFill>
              <p:spPr>
                <a:xfrm>
                  <a:off x="6422160" y="5615951"/>
                  <a:ext cx="2826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59AC08F2-0F73-948C-E22B-5038A658BBEB}"/>
                    </a:ext>
                  </a:extLst>
                </p14:cNvPr>
                <p14:cNvContentPartPr/>
                <p14:nvPr/>
              </p14:nvContentPartPr>
              <p14:xfrm>
                <a:off x="6682440" y="5536391"/>
                <a:ext cx="1207080" cy="298440"/>
              </p14:xfrm>
            </p:contentPart>
          </mc:Choice>
          <mc:Fallback xmlns="">
            <p:pic>
              <p:nvPicPr>
                <p:cNvPr id="61" name="Ink 60">
                  <a:extLst>
                    <a:ext uri="{FF2B5EF4-FFF2-40B4-BE49-F238E27FC236}">
                      <a16:creationId xmlns:a16="http://schemas.microsoft.com/office/drawing/2014/main" id="{59AC08F2-0F73-948C-E22B-5038A658BBEB}"/>
                    </a:ext>
                  </a:extLst>
                </p:cNvPr>
                <p:cNvPicPr/>
                <p:nvPr/>
              </p:nvPicPr>
              <p:blipFill>
                <a:blip r:embed="rId25"/>
                <a:stretch>
                  <a:fillRect/>
                </a:stretch>
              </p:blipFill>
              <p:spPr>
                <a:xfrm>
                  <a:off x="6673440" y="5527751"/>
                  <a:ext cx="1224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1ACF22AC-1B63-3F34-1EAF-0604BF71D098}"/>
                    </a:ext>
                  </a:extLst>
                </p14:cNvPr>
                <p14:cNvContentPartPr/>
                <p14:nvPr/>
              </p14:nvContentPartPr>
              <p14:xfrm>
                <a:off x="8230800" y="5600471"/>
                <a:ext cx="132840" cy="15120"/>
              </p14:xfrm>
            </p:contentPart>
          </mc:Choice>
          <mc:Fallback xmlns="">
            <p:pic>
              <p:nvPicPr>
                <p:cNvPr id="62" name="Ink 61">
                  <a:extLst>
                    <a:ext uri="{FF2B5EF4-FFF2-40B4-BE49-F238E27FC236}">
                      <a16:creationId xmlns:a16="http://schemas.microsoft.com/office/drawing/2014/main" id="{1ACF22AC-1B63-3F34-1EAF-0604BF71D098}"/>
                    </a:ext>
                  </a:extLst>
                </p:cNvPr>
                <p:cNvPicPr/>
                <p:nvPr/>
              </p:nvPicPr>
              <p:blipFill>
                <a:blip r:embed="rId27"/>
                <a:stretch>
                  <a:fillRect/>
                </a:stretch>
              </p:blipFill>
              <p:spPr>
                <a:xfrm>
                  <a:off x="8222160" y="5591831"/>
                  <a:ext cx="150480" cy="32760"/>
                </a:xfrm>
                <a:prstGeom prst="rect">
                  <a:avLst/>
                </a:prstGeom>
              </p:spPr>
            </p:pic>
          </mc:Fallback>
        </mc:AlternateContent>
      </p:grpSp>
      <p:grpSp>
        <p:nvGrpSpPr>
          <p:cNvPr id="65" name="Group 64">
            <a:extLst>
              <a:ext uri="{FF2B5EF4-FFF2-40B4-BE49-F238E27FC236}">
                <a16:creationId xmlns:a16="http://schemas.microsoft.com/office/drawing/2014/main" id="{597D5897-0324-50E7-F15E-9E8AE3C946C1}"/>
              </a:ext>
            </a:extLst>
          </p:cNvPr>
          <p:cNvGrpSpPr/>
          <p:nvPr/>
        </p:nvGrpSpPr>
        <p:grpSpPr>
          <a:xfrm>
            <a:off x="249960" y="3068951"/>
            <a:ext cx="6524640" cy="2311200"/>
            <a:chOff x="249960" y="3068951"/>
            <a:chExt cx="6524640" cy="2311200"/>
          </a:xfrm>
        </p:grpSpPr>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D0974792-27A2-4425-ED40-F1ED4C1FF434}"/>
                    </a:ext>
                  </a:extLst>
                </p14:cNvPr>
                <p14:cNvContentPartPr/>
                <p14:nvPr/>
              </p14:nvContentPartPr>
              <p14:xfrm>
                <a:off x="852240" y="3088031"/>
                <a:ext cx="3649680" cy="95400"/>
              </p14:xfrm>
            </p:contentPart>
          </mc:Choice>
          <mc:Fallback xmlns="">
            <p:pic>
              <p:nvPicPr>
                <p:cNvPr id="6" name="Ink 5">
                  <a:extLst>
                    <a:ext uri="{FF2B5EF4-FFF2-40B4-BE49-F238E27FC236}">
                      <a16:creationId xmlns:a16="http://schemas.microsoft.com/office/drawing/2014/main" id="{D0974792-27A2-4425-ED40-F1ED4C1FF434}"/>
                    </a:ext>
                  </a:extLst>
                </p:cNvPr>
                <p:cNvPicPr/>
                <p:nvPr/>
              </p:nvPicPr>
              <p:blipFill>
                <a:blip r:embed="rId29"/>
                <a:stretch>
                  <a:fillRect/>
                </a:stretch>
              </p:blipFill>
              <p:spPr>
                <a:xfrm>
                  <a:off x="843600" y="3079031"/>
                  <a:ext cx="3667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67CD6E48-A95F-A5E9-9C40-5DF861786910}"/>
                    </a:ext>
                  </a:extLst>
                </p14:cNvPr>
                <p14:cNvContentPartPr/>
                <p14:nvPr/>
              </p14:nvContentPartPr>
              <p14:xfrm>
                <a:off x="326640" y="3767351"/>
                <a:ext cx="2945880" cy="31320"/>
              </p14:xfrm>
            </p:contentPart>
          </mc:Choice>
          <mc:Fallback xmlns="">
            <p:pic>
              <p:nvPicPr>
                <p:cNvPr id="7" name="Ink 6">
                  <a:extLst>
                    <a:ext uri="{FF2B5EF4-FFF2-40B4-BE49-F238E27FC236}">
                      <a16:creationId xmlns:a16="http://schemas.microsoft.com/office/drawing/2014/main" id="{67CD6E48-A95F-A5E9-9C40-5DF861786910}"/>
                    </a:ext>
                  </a:extLst>
                </p:cNvPr>
                <p:cNvPicPr/>
                <p:nvPr/>
              </p:nvPicPr>
              <p:blipFill>
                <a:blip r:embed="rId31"/>
                <a:stretch>
                  <a:fillRect/>
                </a:stretch>
              </p:blipFill>
              <p:spPr>
                <a:xfrm>
                  <a:off x="318000" y="3758711"/>
                  <a:ext cx="2963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Ink 7">
                  <a:extLst>
                    <a:ext uri="{FF2B5EF4-FFF2-40B4-BE49-F238E27FC236}">
                      <a16:creationId xmlns:a16="http://schemas.microsoft.com/office/drawing/2014/main" id="{8F604717-0125-3708-4D82-85118C69C4D3}"/>
                    </a:ext>
                  </a:extLst>
                </p14:cNvPr>
                <p14:cNvContentPartPr/>
                <p14:nvPr/>
              </p14:nvContentPartPr>
              <p14:xfrm>
                <a:off x="474960" y="4157951"/>
                <a:ext cx="357840" cy="948240"/>
              </p14:xfrm>
            </p:contentPart>
          </mc:Choice>
          <mc:Fallback xmlns="">
            <p:pic>
              <p:nvPicPr>
                <p:cNvPr id="8" name="Ink 7">
                  <a:extLst>
                    <a:ext uri="{FF2B5EF4-FFF2-40B4-BE49-F238E27FC236}">
                      <a16:creationId xmlns:a16="http://schemas.microsoft.com/office/drawing/2014/main" id="{8F604717-0125-3708-4D82-85118C69C4D3}"/>
                    </a:ext>
                  </a:extLst>
                </p:cNvPr>
                <p:cNvPicPr/>
                <p:nvPr/>
              </p:nvPicPr>
              <p:blipFill>
                <a:blip r:embed="rId33"/>
                <a:stretch>
                  <a:fillRect/>
                </a:stretch>
              </p:blipFill>
              <p:spPr>
                <a:xfrm>
                  <a:off x="466320" y="4149311"/>
                  <a:ext cx="375480" cy="965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 name="Ink 8">
                  <a:extLst>
                    <a:ext uri="{FF2B5EF4-FFF2-40B4-BE49-F238E27FC236}">
                      <a16:creationId xmlns:a16="http://schemas.microsoft.com/office/drawing/2014/main" id="{990DCBE5-54E1-CD2D-D203-64F5C12ACC20}"/>
                    </a:ext>
                  </a:extLst>
                </p14:cNvPr>
                <p14:cNvContentPartPr/>
                <p14:nvPr/>
              </p14:nvContentPartPr>
              <p14:xfrm>
                <a:off x="573960" y="4018631"/>
                <a:ext cx="3692520" cy="1150560"/>
              </p14:xfrm>
            </p:contentPart>
          </mc:Choice>
          <mc:Fallback xmlns="">
            <p:pic>
              <p:nvPicPr>
                <p:cNvPr id="9" name="Ink 8">
                  <a:extLst>
                    <a:ext uri="{FF2B5EF4-FFF2-40B4-BE49-F238E27FC236}">
                      <a16:creationId xmlns:a16="http://schemas.microsoft.com/office/drawing/2014/main" id="{990DCBE5-54E1-CD2D-D203-64F5C12ACC20}"/>
                    </a:ext>
                  </a:extLst>
                </p:cNvPr>
                <p:cNvPicPr/>
                <p:nvPr/>
              </p:nvPicPr>
              <p:blipFill>
                <a:blip r:embed="rId35"/>
                <a:stretch>
                  <a:fillRect/>
                </a:stretch>
              </p:blipFill>
              <p:spPr>
                <a:xfrm>
                  <a:off x="564960" y="4009631"/>
                  <a:ext cx="3710160" cy="1168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D53CCCC6-1B21-2761-A815-A02AE8370E5A}"/>
                    </a:ext>
                  </a:extLst>
                </p14:cNvPr>
                <p14:cNvContentPartPr/>
                <p14:nvPr/>
              </p14:nvContentPartPr>
              <p14:xfrm>
                <a:off x="1037640" y="4372871"/>
                <a:ext cx="489960" cy="456120"/>
              </p14:xfrm>
            </p:contentPart>
          </mc:Choice>
          <mc:Fallback xmlns="">
            <p:pic>
              <p:nvPicPr>
                <p:cNvPr id="11" name="Ink 10">
                  <a:extLst>
                    <a:ext uri="{FF2B5EF4-FFF2-40B4-BE49-F238E27FC236}">
                      <a16:creationId xmlns:a16="http://schemas.microsoft.com/office/drawing/2014/main" id="{D53CCCC6-1B21-2761-A815-A02AE8370E5A}"/>
                    </a:ext>
                  </a:extLst>
                </p:cNvPr>
                <p:cNvPicPr/>
                <p:nvPr/>
              </p:nvPicPr>
              <p:blipFill>
                <a:blip r:embed="rId37"/>
                <a:stretch>
                  <a:fillRect/>
                </a:stretch>
              </p:blipFill>
              <p:spPr>
                <a:xfrm>
                  <a:off x="1028640" y="4363871"/>
                  <a:ext cx="5076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7AB151DA-BCE4-8DFA-E17F-5A73D796D21C}"/>
                    </a:ext>
                  </a:extLst>
                </p14:cNvPr>
                <p14:cNvContentPartPr/>
                <p14:nvPr/>
              </p14:nvContentPartPr>
              <p14:xfrm>
                <a:off x="1673760" y="4602911"/>
                <a:ext cx="223560" cy="160560"/>
              </p14:xfrm>
            </p:contentPart>
          </mc:Choice>
          <mc:Fallback xmlns="">
            <p:pic>
              <p:nvPicPr>
                <p:cNvPr id="12" name="Ink 11">
                  <a:extLst>
                    <a:ext uri="{FF2B5EF4-FFF2-40B4-BE49-F238E27FC236}">
                      <a16:creationId xmlns:a16="http://schemas.microsoft.com/office/drawing/2014/main" id="{7AB151DA-BCE4-8DFA-E17F-5A73D796D21C}"/>
                    </a:ext>
                  </a:extLst>
                </p:cNvPr>
                <p:cNvPicPr/>
                <p:nvPr/>
              </p:nvPicPr>
              <p:blipFill>
                <a:blip r:embed="rId39"/>
                <a:stretch>
                  <a:fillRect/>
                </a:stretch>
              </p:blipFill>
              <p:spPr>
                <a:xfrm>
                  <a:off x="1664760" y="4594271"/>
                  <a:ext cx="241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a:extLst>
                    <a:ext uri="{FF2B5EF4-FFF2-40B4-BE49-F238E27FC236}">
                      <a16:creationId xmlns:a16="http://schemas.microsoft.com/office/drawing/2014/main" id="{D83610AF-3F7F-2B9B-636B-F7C75CE58E9E}"/>
                    </a:ext>
                  </a:extLst>
                </p14:cNvPr>
                <p14:cNvContentPartPr/>
                <p14:nvPr/>
              </p14:nvContentPartPr>
              <p14:xfrm>
                <a:off x="2069760" y="4526591"/>
                <a:ext cx="215280" cy="162360"/>
              </p14:xfrm>
            </p:contentPart>
          </mc:Choice>
          <mc:Fallback xmlns="">
            <p:pic>
              <p:nvPicPr>
                <p:cNvPr id="13" name="Ink 12">
                  <a:extLst>
                    <a:ext uri="{FF2B5EF4-FFF2-40B4-BE49-F238E27FC236}">
                      <a16:creationId xmlns:a16="http://schemas.microsoft.com/office/drawing/2014/main" id="{D83610AF-3F7F-2B9B-636B-F7C75CE58E9E}"/>
                    </a:ext>
                  </a:extLst>
                </p:cNvPr>
                <p:cNvPicPr/>
                <p:nvPr/>
              </p:nvPicPr>
              <p:blipFill>
                <a:blip r:embed="rId41"/>
                <a:stretch>
                  <a:fillRect/>
                </a:stretch>
              </p:blipFill>
              <p:spPr>
                <a:xfrm>
                  <a:off x="2061120" y="4517951"/>
                  <a:ext cx="2329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 name="Ink 13">
                  <a:extLst>
                    <a:ext uri="{FF2B5EF4-FFF2-40B4-BE49-F238E27FC236}">
                      <a16:creationId xmlns:a16="http://schemas.microsoft.com/office/drawing/2014/main" id="{E33D6960-452D-F803-EAF6-37F61EE5B877}"/>
                    </a:ext>
                  </a:extLst>
                </p14:cNvPr>
                <p14:cNvContentPartPr/>
                <p14:nvPr/>
              </p14:nvContentPartPr>
              <p14:xfrm>
                <a:off x="2358840" y="4347311"/>
                <a:ext cx="627840" cy="273960"/>
              </p14:xfrm>
            </p:contentPart>
          </mc:Choice>
          <mc:Fallback xmlns="">
            <p:pic>
              <p:nvPicPr>
                <p:cNvPr id="14" name="Ink 13">
                  <a:extLst>
                    <a:ext uri="{FF2B5EF4-FFF2-40B4-BE49-F238E27FC236}">
                      <a16:creationId xmlns:a16="http://schemas.microsoft.com/office/drawing/2014/main" id="{E33D6960-452D-F803-EAF6-37F61EE5B877}"/>
                    </a:ext>
                  </a:extLst>
                </p:cNvPr>
                <p:cNvPicPr/>
                <p:nvPr/>
              </p:nvPicPr>
              <p:blipFill>
                <a:blip r:embed="rId43"/>
                <a:stretch>
                  <a:fillRect/>
                </a:stretch>
              </p:blipFill>
              <p:spPr>
                <a:xfrm>
                  <a:off x="2350200" y="4338671"/>
                  <a:ext cx="6454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 name="Ink 14">
                  <a:extLst>
                    <a:ext uri="{FF2B5EF4-FFF2-40B4-BE49-F238E27FC236}">
                      <a16:creationId xmlns:a16="http://schemas.microsoft.com/office/drawing/2014/main" id="{99F4EF8B-03B6-F91D-3F7F-C2FC2AA35814}"/>
                    </a:ext>
                  </a:extLst>
                </p14:cNvPr>
                <p14:cNvContentPartPr/>
                <p14:nvPr/>
              </p14:nvContentPartPr>
              <p14:xfrm>
                <a:off x="3211320" y="4589951"/>
                <a:ext cx="86400" cy="3960"/>
              </p14:xfrm>
            </p:contentPart>
          </mc:Choice>
          <mc:Fallback xmlns="">
            <p:pic>
              <p:nvPicPr>
                <p:cNvPr id="15" name="Ink 14">
                  <a:extLst>
                    <a:ext uri="{FF2B5EF4-FFF2-40B4-BE49-F238E27FC236}">
                      <a16:creationId xmlns:a16="http://schemas.microsoft.com/office/drawing/2014/main" id="{99F4EF8B-03B6-F91D-3F7F-C2FC2AA35814}"/>
                    </a:ext>
                  </a:extLst>
                </p:cNvPr>
                <p:cNvPicPr/>
                <p:nvPr/>
              </p:nvPicPr>
              <p:blipFill>
                <a:blip r:embed="rId45"/>
                <a:stretch>
                  <a:fillRect/>
                </a:stretch>
              </p:blipFill>
              <p:spPr>
                <a:xfrm>
                  <a:off x="3202680" y="4581311"/>
                  <a:ext cx="104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 name="Ink 16">
                  <a:extLst>
                    <a:ext uri="{FF2B5EF4-FFF2-40B4-BE49-F238E27FC236}">
                      <a16:creationId xmlns:a16="http://schemas.microsoft.com/office/drawing/2014/main" id="{0BB2A4F6-662C-BBDA-C84C-6F4AB90D81A0}"/>
                    </a:ext>
                  </a:extLst>
                </p14:cNvPr>
                <p14:cNvContentPartPr/>
                <p14:nvPr/>
              </p14:nvContentPartPr>
              <p14:xfrm>
                <a:off x="3857160" y="3878951"/>
                <a:ext cx="1763280" cy="229320"/>
              </p14:xfrm>
            </p:contentPart>
          </mc:Choice>
          <mc:Fallback xmlns="">
            <p:pic>
              <p:nvPicPr>
                <p:cNvPr id="17" name="Ink 16">
                  <a:extLst>
                    <a:ext uri="{FF2B5EF4-FFF2-40B4-BE49-F238E27FC236}">
                      <a16:creationId xmlns:a16="http://schemas.microsoft.com/office/drawing/2014/main" id="{0BB2A4F6-662C-BBDA-C84C-6F4AB90D81A0}"/>
                    </a:ext>
                  </a:extLst>
                </p:cNvPr>
                <p:cNvPicPr/>
                <p:nvPr/>
              </p:nvPicPr>
              <p:blipFill>
                <a:blip r:embed="rId47"/>
                <a:stretch>
                  <a:fillRect/>
                </a:stretch>
              </p:blipFill>
              <p:spPr>
                <a:xfrm>
                  <a:off x="3848520" y="3870311"/>
                  <a:ext cx="17809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 name="Ink 17">
                  <a:extLst>
                    <a:ext uri="{FF2B5EF4-FFF2-40B4-BE49-F238E27FC236}">
                      <a16:creationId xmlns:a16="http://schemas.microsoft.com/office/drawing/2014/main" id="{AF3F2B15-3683-1A8C-09ED-962912C01E16}"/>
                    </a:ext>
                  </a:extLst>
                </p14:cNvPr>
                <p14:cNvContentPartPr/>
                <p14:nvPr/>
              </p14:nvContentPartPr>
              <p14:xfrm>
                <a:off x="4095480" y="4104311"/>
                <a:ext cx="1484280" cy="283320"/>
              </p14:xfrm>
            </p:contentPart>
          </mc:Choice>
          <mc:Fallback xmlns="">
            <p:pic>
              <p:nvPicPr>
                <p:cNvPr id="18" name="Ink 17">
                  <a:extLst>
                    <a:ext uri="{FF2B5EF4-FFF2-40B4-BE49-F238E27FC236}">
                      <a16:creationId xmlns:a16="http://schemas.microsoft.com/office/drawing/2014/main" id="{AF3F2B15-3683-1A8C-09ED-962912C01E16}"/>
                    </a:ext>
                  </a:extLst>
                </p:cNvPr>
                <p:cNvPicPr/>
                <p:nvPr/>
              </p:nvPicPr>
              <p:blipFill>
                <a:blip r:embed="rId49"/>
                <a:stretch>
                  <a:fillRect/>
                </a:stretch>
              </p:blipFill>
              <p:spPr>
                <a:xfrm>
                  <a:off x="4086480" y="4095311"/>
                  <a:ext cx="15019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 name="Ink 18">
                  <a:extLst>
                    <a:ext uri="{FF2B5EF4-FFF2-40B4-BE49-F238E27FC236}">
                      <a16:creationId xmlns:a16="http://schemas.microsoft.com/office/drawing/2014/main" id="{B8A2A317-9E0E-72DA-B63F-A2E73E523299}"/>
                    </a:ext>
                  </a:extLst>
                </p14:cNvPr>
                <p14:cNvContentPartPr/>
                <p14:nvPr/>
              </p14:nvContentPartPr>
              <p14:xfrm>
                <a:off x="3674280" y="4171271"/>
                <a:ext cx="1567080" cy="608040"/>
              </p14:xfrm>
            </p:contentPart>
          </mc:Choice>
          <mc:Fallback xmlns="">
            <p:pic>
              <p:nvPicPr>
                <p:cNvPr id="19" name="Ink 18">
                  <a:extLst>
                    <a:ext uri="{FF2B5EF4-FFF2-40B4-BE49-F238E27FC236}">
                      <a16:creationId xmlns:a16="http://schemas.microsoft.com/office/drawing/2014/main" id="{B8A2A317-9E0E-72DA-B63F-A2E73E523299}"/>
                    </a:ext>
                  </a:extLst>
                </p:cNvPr>
                <p:cNvPicPr/>
                <p:nvPr/>
              </p:nvPicPr>
              <p:blipFill>
                <a:blip r:embed="rId51"/>
                <a:stretch>
                  <a:fillRect/>
                </a:stretch>
              </p:blipFill>
              <p:spPr>
                <a:xfrm>
                  <a:off x="3665640" y="4162631"/>
                  <a:ext cx="158472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 name="Ink 19">
                  <a:extLst>
                    <a:ext uri="{FF2B5EF4-FFF2-40B4-BE49-F238E27FC236}">
                      <a16:creationId xmlns:a16="http://schemas.microsoft.com/office/drawing/2014/main" id="{7301103D-C39B-BB0F-4D1C-445056AF5A33}"/>
                    </a:ext>
                  </a:extLst>
                </p14:cNvPr>
                <p14:cNvContentPartPr/>
                <p14:nvPr/>
              </p14:nvContentPartPr>
              <p14:xfrm>
                <a:off x="3801720" y="4358831"/>
                <a:ext cx="1276200" cy="765720"/>
              </p14:xfrm>
            </p:contentPart>
          </mc:Choice>
          <mc:Fallback xmlns="">
            <p:pic>
              <p:nvPicPr>
                <p:cNvPr id="20" name="Ink 19">
                  <a:extLst>
                    <a:ext uri="{FF2B5EF4-FFF2-40B4-BE49-F238E27FC236}">
                      <a16:creationId xmlns:a16="http://schemas.microsoft.com/office/drawing/2014/main" id="{7301103D-C39B-BB0F-4D1C-445056AF5A33}"/>
                    </a:ext>
                  </a:extLst>
                </p:cNvPr>
                <p:cNvPicPr/>
                <p:nvPr/>
              </p:nvPicPr>
              <p:blipFill>
                <a:blip r:embed="rId53"/>
                <a:stretch>
                  <a:fillRect/>
                </a:stretch>
              </p:blipFill>
              <p:spPr>
                <a:xfrm>
                  <a:off x="3793080" y="4350191"/>
                  <a:ext cx="1293840" cy="78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Ink 23">
                  <a:extLst>
                    <a:ext uri="{FF2B5EF4-FFF2-40B4-BE49-F238E27FC236}">
                      <a16:creationId xmlns:a16="http://schemas.microsoft.com/office/drawing/2014/main" id="{D9814AB0-0C48-CC62-856D-A00F901AE022}"/>
                    </a:ext>
                  </a:extLst>
                </p14:cNvPr>
                <p14:cNvContentPartPr/>
                <p14:nvPr/>
              </p14:nvContentPartPr>
              <p14:xfrm>
                <a:off x="5759040" y="4300871"/>
                <a:ext cx="132840" cy="267480"/>
              </p14:xfrm>
            </p:contentPart>
          </mc:Choice>
          <mc:Fallback xmlns="">
            <p:pic>
              <p:nvPicPr>
                <p:cNvPr id="24" name="Ink 23">
                  <a:extLst>
                    <a:ext uri="{FF2B5EF4-FFF2-40B4-BE49-F238E27FC236}">
                      <a16:creationId xmlns:a16="http://schemas.microsoft.com/office/drawing/2014/main" id="{D9814AB0-0C48-CC62-856D-A00F901AE022}"/>
                    </a:ext>
                  </a:extLst>
                </p:cNvPr>
                <p:cNvPicPr/>
                <p:nvPr/>
              </p:nvPicPr>
              <p:blipFill>
                <a:blip r:embed="rId55"/>
                <a:stretch>
                  <a:fillRect/>
                </a:stretch>
              </p:blipFill>
              <p:spPr>
                <a:xfrm>
                  <a:off x="5750400" y="4291871"/>
                  <a:ext cx="1504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 name="Ink 24">
                  <a:extLst>
                    <a:ext uri="{FF2B5EF4-FFF2-40B4-BE49-F238E27FC236}">
                      <a16:creationId xmlns:a16="http://schemas.microsoft.com/office/drawing/2014/main" id="{B2542222-2D1E-5D80-32F4-0F3524A02F9D}"/>
                    </a:ext>
                  </a:extLst>
                </p14:cNvPr>
                <p14:cNvContentPartPr/>
                <p14:nvPr/>
              </p14:nvContentPartPr>
              <p14:xfrm>
                <a:off x="5809440" y="4224191"/>
                <a:ext cx="715320" cy="403200"/>
              </p14:xfrm>
            </p:contentPart>
          </mc:Choice>
          <mc:Fallback xmlns="">
            <p:pic>
              <p:nvPicPr>
                <p:cNvPr id="25" name="Ink 24">
                  <a:extLst>
                    <a:ext uri="{FF2B5EF4-FFF2-40B4-BE49-F238E27FC236}">
                      <a16:creationId xmlns:a16="http://schemas.microsoft.com/office/drawing/2014/main" id="{B2542222-2D1E-5D80-32F4-0F3524A02F9D}"/>
                    </a:ext>
                  </a:extLst>
                </p:cNvPr>
                <p:cNvPicPr/>
                <p:nvPr/>
              </p:nvPicPr>
              <p:blipFill>
                <a:blip r:embed="rId57"/>
                <a:stretch>
                  <a:fillRect/>
                </a:stretch>
              </p:blipFill>
              <p:spPr>
                <a:xfrm>
                  <a:off x="5800440" y="4215551"/>
                  <a:ext cx="7329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92A40C90-D283-06AB-02FE-5DA50899D5E6}"/>
                    </a:ext>
                  </a:extLst>
                </p14:cNvPr>
                <p14:cNvContentPartPr/>
                <p14:nvPr/>
              </p14:nvContentPartPr>
              <p14:xfrm>
                <a:off x="5382120" y="4794431"/>
                <a:ext cx="79920" cy="177120"/>
              </p14:xfrm>
            </p:contentPart>
          </mc:Choice>
          <mc:Fallback xmlns="">
            <p:pic>
              <p:nvPicPr>
                <p:cNvPr id="26" name="Ink 25">
                  <a:extLst>
                    <a:ext uri="{FF2B5EF4-FFF2-40B4-BE49-F238E27FC236}">
                      <a16:creationId xmlns:a16="http://schemas.microsoft.com/office/drawing/2014/main" id="{92A40C90-D283-06AB-02FE-5DA50899D5E6}"/>
                    </a:ext>
                  </a:extLst>
                </p:cNvPr>
                <p:cNvPicPr/>
                <p:nvPr/>
              </p:nvPicPr>
              <p:blipFill>
                <a:blip r:embed="rId59"/>
                <a:stretch>
                  <a:fillRect/>
                </a:stretch>
              </p:blipFill>
              <p:spPr>
                <a:xfrm>
                  <a:off x="5373120" y="4785791"/>
                  <a:ext cx="97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Ink 26">
                  <a:extLst>
                    <a:ext uri="{FF2B5EF4-FFF2-40B4-BE49-F238E27FC236}">
                      <a16:creationId xmlns:a16="http://schemas.microsoft.com/office/drawing/2014/main" id="{1E9CD687-C7C5-6858-C004-AE85506EB06A}"/>
                    </a:ext>
                  </a:extLst>
                </p14:cNvPr>
                <p14:cNvContentPartPr/>
                <p14:nvPr/>
              </p14:nvContentPartPr>
              <p14:xfrm>
                <a:off x="5494440" y="4682111"/>
                <a:ext cx="1280160" cy="326880"/>
              </p14:xfrm>
            </p:contentPart>
          </mc:Choice>
          <mc:Fallback xmlns="">
            <p:pic>
              <p:nvPicPr>
                <p:cNvPr id="27" name="Ink 26">
                  <a:extLst>
                    <a:ext uri="{FF2B5EF4-FFF2-40B4-BE49-F238E27FC236}">
                      <a16:creationId xmlns:a16="http://schemas.microsoft.com/office/drawing/2014/main" id="{1E9CD687-C7C5-6858-C004-AE85506EB06A}"/>
                    </a:ext>
                  </a:extLst>
                </p:cNvPr>
                <p:cNvPicPr/>
                <p:nvPr/>
              </p:nvPicPr>
              <p:blipFill>
                <a:blip r:embed="rId61"/>
                <a:stretch>
                  <a:fillRect/>
                </a:stretch>
              </p:blipFill>
              <p:spPr>
                <a:xfrm>
                  <a:off x="5485800" y="4673471"/>
                  <a:ext cx="1297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 name="Ink 27">
                  <a:extLst>
                    <a:ext uri="{FF2B5EF4-FFF2-40B4-BE49-F238E27FC236}">
                      <a16:creationId xmlns:a16="http://schemas.microsoft.com/office/drawing/2014/main" id="{4289D079-65B6-389C-DA66-F4A1FF41D14F}"/>
                    </a:ext>
                  </a:extLst>
                </p14:cNvPr>
                <p14:cNvContentPartPr/>
                <p14:nvPr/>
              </p14:nvContentPartPr>
              <p14:xfrm>
                <a:off x="5607120" y="5159471"/>
                <a:ext cx="118440" cy="192960"/>
              </p14:xfrm>
            </p:contentPart>
          </mc:Choice>
          <mc:Fallback xmlns="">
            <p:pic>
              <p:nvPicPr>
                <p:cNvPr id="28" name="Ink 27">
                  <a:extLst>
                    <a:ext uri="{FF2B5EF4-FFF2-40B4-BE49-F238E27FC236}">
                      <a16:creationId xmlns:a16="http://schemas.microsoft.com/office/drawing/2014/main" id="{4289D079-65B6-389C-DA66-F4A1FF41D14F}"/>
                    </a:ext>
                  </a:extLst>
                </p:cNvPr>
                <p:cNvPicPr/>
                <p:nvPr/>
              </p:nvPicPr>
              <p:blipFill>
                <a:blip r:embed="rId63"/>
                <a:stretch>
                  <a:fillRect/>
                </a:stretch>
              </p:blipFill>
              <p:spPr>
                <a:xfrm>
                  <a:off x="5598120" y="5150831"/>
                  <a:ext cx="1360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 name="Ink 28">
                  <a:extLst>
                    <a:ext uri="{FF2B5EF4-FFF2-40B4-BE49-F238E27FC236}">
                      <a16:creationId xmlns:a16="http://schemas.microsoft.com/office/drawing/2014/main" id="{BE264597-5CF2-DE71-B8B1-E8AF85FF3735}"/>
                    </a:ext>
                  </a:extLst>
                </p14:cNvPr>
                <p14:cNvContentPartPr/>
                <p14:nvPr/>
              </p14:nvContentPartPr>
              <p14:xfrm>
                <a:off x="5719440" y="5048951"/>
                <a:ext cx="1014840" cy="331200"/>
              </p14:xfrm>
            </p:contentPart>
          </mc:Choice>
          <mc:Fallback xmlns="">
            <p:pic>
              <p:nvPicPr>
                <p:cNvPr id="29" name="Ink 28">
                  <a:extLst>
                    <a:ext uri="{FF2B5EF4-FFF2-40B4-BE49-F238E27FC236}">
                      <a16:creationId xmlns:a16="http://schemas.microsoft.com/office/drawing/2014/main" id="{BE264597-5CF2-DE71-B8B1-E8AF85FF3735}"/>
                    </a:ext>
                  </a:extLst>
                </p:cNvPr>
                <p:cNvPicPr/>
                <p:nvPr/>
              </p:nvPicPr>
              <p:blipFill>
                <a:blip r:embed="rId65"/>
                <a:stretch>
                  <a:fillRect/>
                </a:stretch>
              </p:blipFill>
              <p:spPr>
                <a:xfrm>
                  <a:off x="5710800" y="5040311"/>
                  <a:ext cx="10324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Ink 31">
                  <a:extLst>
                    <a:ext uri="{FF2B5EF4-FFF2-40B4-BE49-F238E27FC236}">
                      <a16:creationId xmlns:a16="http://schemas.microsoft.com/office/drawing/2014/main" id="{A150AAAB-DADD-2A15-6DAD-81CD2DF1E9D0}"/>
                    </a:ext>
                  </a:extLst>
                </p14:cNvPr>
                <p14:cNvContentPartPr/>
                <p14:nvPr/>
              </p14:nvContentPartPr>
              <p14:xfrm>
                <a:off x="766560" y="3899471"/>
                <a:ext cx="327600" cy="138240"/>
              </p14:xfrm>
            </p:contentPart>
          </mc:Choice>
          <mc:Fallback xmlns="">
            <p:pic>
              <p:nvPicPr>
                <p:cNvPr id="32" name="Ink 31">
                  <a:extLst>
                    <a:ext uri="{FF2B5EF4-FFF2-40B4-BE49-F238E27FC236}">
                      <a16:creationId xmlns:a16="http://schemas.microsoft.com/office/drawing/2014/main" id="{A150AAAB-DADD-2A15-6DAD-81CD2DF1E9D0}"/>
                    </a:ext>
                  </a:extLst>
                </p:cNvPr>
                <p:cNvPicPr/>
                <p:nvPr/>
              </p:nvPicPr>
              <p:blipFill>
                <a:blip r:embed="rId67"/>
                <a:stretch>
                  <a:fillRect/>
                </a:stretch>
              </p:blipFill>
              <p:spPr>
                <a:xfrm>
                  <a:off x="757560" y="3890831"/>
                  <a:ext cx="345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Ink 32">
                  <a:extLst>
                    <a:ext uri="{FF2B5EF4-FFF2-40B4-BE49-F238E27FC236}">
                      <a16:creationId xmlns:a16="http://schemas.microsoft.com/office/drawing/2014/main" id="{DF36C110-7204-408E-4F61-5490DCCB2BA2}"/>
                    </a:ext>
                  </a:extLst>
                </p14:cNvPr>
                <p14:cNvContentPartPr/>
                <p14:nvPr/>
              </p14:nvContentPartPr>
              <p14:xfrm>
                <a:off x="1170480" y="3872471"/>
                <a:ext cx="201600" cy="150840"/>
              </p14:xfrm>
            </p:contentPart>
          </mc:Choice>
          <mc:Fallback xmlns="">
            <p:pic>
              <p:nvPicPr>
                <p:cNvPr id="33" name="Ink 32">
                  <a:extLst>
                    <a:ext uri="{FF2B5EF4-FFF2-40B4-BE49-F238E27FC236}">
                      <a16:creationId xmlns:a16="http://schemas.microsoft.com/office/drawing/2014/main" id="{DF36C110-7204-408E-4F61-5490DCCB2BA2}"/>
                    </a:ext>
                  </a:extLst>
                </p:cNvPr>
                <p:cNvPicPr/>
                <p:nvPr/>
              </p:nvPicPr>
              <p:blipFill>
                <a:blip r:embed="rId69"/>
                <a:stretch>
                  <a:fillRect/>
                </a:stretch>
              </p:blipFill>
              <p:spPr>
                <a:xfrm>
                  <a:off x="1161840" y="3863471"/>
                  <a:ext cx="219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Ink 33">
                  <a:extLst>
                    <a:ext uri="{FF2B5EF4-FFF2-40B4-BE49-F238E27FC236}">
                      <a16:creationId xmlns:a16="http://schemas.microsoft.com/office/drawing/2014/main" id="{EAC4A667-1E10-9836-A3C7-F6DE5EEA1009}"/>
                    </a:ext>
                  </a:extLst>
                </p14:cNvPr>
                <p14:cNvContentPartPr/>
                <p14:nvPr/>
              </p14:nvContentPartPr>
              <p14:xfrm>
                <a:off x="1348680" y="3927551"/>
                <a:ext cx="126000" cy="59760"/>
              </p14:xfrm>
            </p:contentPart>
          </mc:Choice>
          <mc:Fallback xmlns="">
            <p:pic>
              <p:nvPicPr>
                <p:cNvPr id="34" name="Ink 33">
                  <a:extLst>
                    <a:ext uri="{FF2B5EF4-FFF2-40B4-BE49-F238E27FC236}">
                      <a16:creationId xmlns:a16="http://schemas.microsoft.com/office/drawing/2014/main" id="{EAC4A667-1E10-9836-A3C7-F6DE5EEA1009}"/>
                    </a:ext>
                  </a:extLst>
                </p:cNvPr>
                <p:cNvPicPr/>
                <p:nvPr/>
              </p:nvPicPr>
              <p:blipFill>
                <a:blip r:embed="rId71"/>
                <a:stretch>
                  <a:fillRect/>
                </a:stretch>
              </p:blipFill>
              <p:spPr>
                <a:xfrm>
                  <a:off x="1339680" y="3918551"/>
                  <a:ext cx="143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5" name="Ink 34">
                  <a:extLst>
                    <a:ext uri="{FF2B5EF4-FFF2-40B4-BE49-F238E27FC236}">
                      <a16:creationId xmlns:a16="http://schemas.microsoft.com/office/drawing/2014/main" id="{E1598916-8A63-F414-9985-642C56EC651F}"/>
                    </a:ext>
                  </a:extLst>
                </p14:cNvPr>
                <p14:cNvContentPartPr/>
                <p14:nvPr/>
              </p14:nvContentPartPr>
              <p14:xfrm>
                <a:off x="1547040" y="3927191"/>
                <a:ext cx="327960" cy="52560"/>
              </p14:xfrm>
            </p:contentPart>
          </mc:Choice>
          <mc:Fallback xmlns="">
            <p:pic>
              <p:nvPicPr>
                <p:cNvPr id="35" name="Ink 34">
                  <a:extLst>
                    <a:ext uri="{FF2B5EF4-FFF2-40B4-BE49-F238E27FC236}">
                      <a16:creationId xmlns:a16="http://schemas.microsoft.com/office/drawing/2014/main" id="{E1598916-8A63-F414-9985-642C56EC651F}"/>
                    </a:ext>
                  </a:extLst>
                </p:cNvPr>
                <p:cNvPicPr/>
                <p:nvPr/>
              </p:nvPicPr>
              <p:blipFill>
                <a:blip r:embed="rId73"/>
                <a:stretch>
                  <a:fillRect/>
                </a:stretch>
              </p:blipFill>
              <p:spPr>
                <a:xfrm>
                  <a:off x="1538400" y="3918191"/>
                  <a:ext cx="345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6" name="Ink 35">
                  <a:extLst>
                    <a:ext uri="{FF2B5EF4-FFF2-40B4-BE49-F238E27FC236}">
                      <a16:creationId xmlns:a16="http://schemas.microsoft.com/office/drawing/2014/main" id="{ABA10441-3FB2-1847-E9C7-142A0137031C}"/>
                    </a:ext>
                  </a:extLst>
                </p14:cNvPr>
                <p14:cNvContentPartPr/>
                <p14:nvPr/>
              </p14:nvContentPartPr>
              <p14:xfrm>
                <a:off x="1957800" y="3793271"/>
                <a:ext cx="555840" cy="192960"/>
              </p14:xfrm>
            </p:contentPart>
          </mc:Choice>
          <mc:Fallback xmlns="">
            <p:pic>
              <p:nvPicPr>
                <p:cNvPr id="36" name="Ink 35">
                  <a:extLst>
                    <a:ext uri="{FF2B5EF4-FFF2-40B4-BE49-F238E27FC236}">
                      <a16:creationId xmlns:a16="http://schemas.microsoft.com/office/drawing/2014/main" id="{ABA10441-3FB2-1847-E9C7-142A0137031C}"/>
                    </a:ext>
                  </a:extLst>
                </p:cNvPr>
                <p:cNvPicPr/>
                <p:nvPr/>
              </p:nvPicPr>
              <p:blipFill>
                <a:blip r:embed="rId75"/>
                <a:stretch>
                  <a:fillRect/>
                </a:stretch>
              </p:blipFill>
              <p:spPr>
                <a:xfrm>
                  <a:off x="1948800" y="3784631"/>
                  <a:ext cx="573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7" name="Ink 36">
                  <a:extLst>
                    <a:ext uri="{FF2B5EF4-FFF2-40B4-BE49-F238E27FC236}">
                      <a16:creationId xmlns:a16="http://schemas.microsoft.com/office/drawing/2014/main" id="{F267B894-E379-824D-72BF-792736F3EB85}"/>
                    </a:ext>
                  </a:extLst>
                </p14:cNvPr>
                <p14:cNvContentPartPr/>
                <p14:nvPr/>
              </p14:nvContentPartPr>
              <p14:xfrm>
                <a:off x="2559720" y="3782111"/>
                <a:ext cx="364320" cy="91440"/>
              </p14:xfrm>
            </p:contentPart>
          </mc:Choice>
          <mc:Fallback xmlns="">
            <p:pic>
              <p:nvPicPr>
                <p:cNvPr id="37" name="Ink 36">
                  <a:extLst>
                    <a:ext uri="{FF2B5EF4-FFF2-40B4-BE49-F238E27FC236}">
                      <a16:creationId xmlns:a16="http://schemas.microsoft.com/office/drawing/2014/main" id="{F267B894-E379-824D-72BF-792736F3EB85}"/>
                    </a:ext>
                  </a:extLst>
                </p:cNvPr>
                <p:cNvPicPr/>
                <p:nvPr/>
              </p:nvPicPr>
              <p:blipFill>
                <a:blip r:embed="rId77"/>
                <a:stretch>
                  <a:fillRect/>
                </a:stretch>
              </p:blipFill>
              <p:spPr>
                <a:xfrm>
                  <a:off x="2550720" y="3773111"/>
                  <a:ext cx="381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 name="Ink 21">
                  <a:extLst>
                    <a:ext uri="{FF2B5EF4-FFF2-40B4-BE49-F238E27FC236}">
                      <a16:creationId xmlns:a16="http://schemas.microsoft.com/office/drawing/2014/main" id="{AB4AAE04-0430-1C4C-654F-8C7C56D51547}"/>
                    </a:ext>
                  </a:extLst>
                </p14:cNvPr>
                <p14:cNvContentPartPr/>
                <p14:nvPr/>
              </p14:nvContentPartPr>
              <p14:xfrm>
                <a:off x="5772360" y="3642071"/>
                <a:ext cx="132120" cy="281520"/>
              </p14:xfrm>
            </p:contentPart>
          </mc:Choice>
          <mc:Fallback xmlns="">
            <p:pic>
              <p:nvPicPr>
                <p:cNvPr id="22" name="Ink 21">
                  <a:extLst>
                    <a:ext uri="{FF2B5EF4-FFF2-40B4-BE49-F238E27FC236}">
                      <a16:creationId xmlns:a16="http://schemas.microsoft.com/office/drawing/2014/main" id="{AB4AAE04-0430-1C4C-654F-8C7C56D51547}"/>
                    </a:ext>
                  </a:extLst>
                </p:cNvPr>
                <p:cNvPicPr/>
                <p:nvPr/>
              </p:nvPicPr>
              <p:blipFill>
                <a:blip r:embed="rId79"/>
                <a:stretch>
                  <a:fillRect/>
                </a:stretch>
              </p:blipFill>
              <p:spPr>
                <a:xfrm>
                  <a:off x="5763720" y="3633431"/>
                  <a:ext cx="149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 name="Ink 22">
                  <a:extLst>
                    <a:ext uri="{FF2B5EF4-FFF2-40B4-BE49-F238E27FC236}">
                      <a16:creationId xmlns:a16="http://schemas.microsoft.com/office/drawing/2014/main" id="{94907C40-C97C-411F-F454-D50C41B1BF8D}"/>
                    </a:ext>
                  </a:extLst>
                </p14:cNvPr>
                <p14:cNvContentPartPr/>
                <p14:nvPr/>
              </p14:nvContentPartPr>
              <p14:xfrm>
                <a:off x="5808360" y="3584831"/>
                <a:ext cx="682920" cy="369000"/>
              </p14:xfrm>
            </p:contentPart>
          </mc:Choice>
          <mc:Fallback xmlns="">
            <p:pic>
              <p:nvPicPr>
                <p:cNvPr id="23" name="Ink 22">
                  <a:extLst>
                    <a:ext uri="{FF2B5EF4-FFF2-40B4-BE49-F238E27FC236}">
                      <a16:creationId xmlns:a16="http://schemas.microsoft.com/office/drawing/2014/main" id="{94907C40-C97C-411F-F454-D50C41B1BF8D}"/>
                    </a:ext>
                  </a:extLst>
                </p:cNvPr>
                <p:cNvPicPr/>
                <p:nvPr/>
              </p:nvPicPr>
              <p:blipFill>
                <a:blip r:embed="rId81"/>
                <a:stretch>
                  <a:fillRect/>
                </a:stretch>
              </p:blipFill>
              <p:spPr>
                <a:xfrm>
                  <a:off x="5799360" y="3575831"/>
                  <a:ext cx="7005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8" name="Ink 37">
                  <a:extLst>
                    <a:ext uri="{FF2B5EF4-FFF2-40B4-BE49-F238E27FC236}">
                      <a16:creationId xmlns:a16="http://schemas.microsoft.com/office/drawing/2014/main" id="{06D699C4-38BE-25B1-0E7A-EEC8C5B85333}"/>
                    </a:ext>
                  </a:extLst>
                </p14:cNvPr>
                <p14:cNvContentPartPr/>
                <p14:nvPr/>
              </p14:nvContentPartPr>
              <p14:xfrm>
                <a:off x="3456840" y="3705431"/>
                <a:ext cx="283680" cy="218160"/>
              </p14:xfrm>
            </p:contentPart>
          </mc:Choice>
          <mc:Fallback xmlns="">
            <p:pic>
              <p:nvPicPr>
                <p:cNvPr id="38" name="Ink 37">
                  <a:extLst>
                    <a:ext uri="{FF2B5EF4-FFF2-40B4-BE49-F238E27FC236}">
                      <a16:creationId xmlns:a16="http://schemas.microsoft.com/office/drawing/2014/main" id="{06D699C4-38BE-25B1-0E7A-EEC8C5B85333}"/>
                    </a:ext>
                  </a:extLst>
                </p:cNvPr>
                <p:cNvPicPr/>
                <p:nvPr/>
              </p:nvPicPr>
              <p:blipFill>
                <a:blip r:embed="rId83"/>
                <a:stretch>
                  <a:fillRect/>
                </a:stretch>
              </p:blipFill>
              <p:spPr>
                <a:xfrm>
                  <a:off x="3447840" y="3696791"/>
                  <a:ext cx="301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9" name="Ink 38">
                  <a:extLst>
                    <a:ext uri="{FF2B5EF4-FFF2-40B4-BE49-F238E27FC236}">
                      <a16:creationId xmlns:a16="http://schemas.microsoft.com/office/drawing/2014/main" id="{13CCC880-6A00-7316-85F6-46FA9E05F0BA}"/>
                    </a:ext>
                  </a:extLst>
                </p14:cNvPr>
                <p14:cNvContentPartPr/>
                <p14:nvPr/>
              </p14:nvContentPartPr>
              <p14:xfrm>
                <a:off x="3681120" y="3791831"/>
                <a:ext cx="278280" cy="110160"/>
              </p14:xfrm>
            </p:contentPart>
          </mc:Choice>
          <mc:Fallback xmlns="">
            <p:pic>
              <p:nvPicPr>
                <p:cNvPr id="39" name="Ink 38">
                  <a:extLst>
                    <a:ext uri="{FF2B5EF4-FFF2-40B4-BE49-F238E27FC236}">
                      <a16:creationId xmlns:a16="http://schemas.microsoft.com/office/drawing/2014/main" id="{13CCC880-6A00-7316-85F6-46FA9E05F0BA}"/>
                    </a:ext>
                  </a:extLst>
                </p:cNvPr>
                <p:cNvPicPr/>
                <p:nvPr/>
              </p:nvPicPr>
              <p:blipFill>
                <a:blip r:embed="rId85"/>
                <a:stretch>
                  <a:fillRect/>
                </a:stretch>
              </p:blipFill>
              <p:spPr>
                <a:xfrm>
                  <a:off x="3672480" y="3783191"/>
                  <a:ext cx="295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0" name="Ink 39">
                  <a:extLst>
                    <a:ext uri="{FF2B5EF4-FFF2-40B4-BE49-F238E27FC236}">
                      <a16:creationId xmlns:a16="http://schemas.microsoft.com/office/drawing/2014/main" id="{CE51A492-2705-0491-B03F-D6F89C36C249}"/>
                    </a:ext>
                  </a:extLst>
                </p14:cNvPr>
                <p14:cNvContentPartPr/>
                <p14:nvPr/>
              </p14:nvContentPartPr>
              <p14:xfrm>
                <a:off x="4016640" y="3753311"/>
                <a:ext cx="99360" cy="77760"/>
              </p14:xfrm>
            </p:contentPart>
          </mc:Choice>
          <mc:Fallback xmlns="">
            <p:pic>
              <p:nvPicPr>
                <p:cNvPr id="40" name="Ink 39">
                  <a:extLst>
                    <a:ext uri="{FF2B5EF4-FFF2-40B4-BE49-F238E27FC236}">
                      <a16:creationId xmlns:a16="http://schemas.microsoft.com/office/drawing/2014/main" id="{CE51A492-2705-0491-B03F-D6F89C36C249}"/>
                    </a:ext>
                  </a:extLst>
                </p:cNvPr>
                <p:cNvPicPr/>
                <p:nvPr/>
              </p:nvPicPr>
              <p:blipFill>
                <a:blip r:embed="rId87"/>
                <a:stretch>
                  <a:fillRect/>
                </a:stretch>
              </p:blipFill>
              <p:spPr>
                <a:xfrm>
                  <a:off x="4008000" y="3744671"/>
                  <a:ext cx="117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Ink 40">
                  <a:extLst>
                    <a:ext uri="{FF2B5EF4-FFF2-40B4-BE49-F238E27FC236}">
                      <a16:creationId xmlns:a16="http://schemas.microsoft.com/office/drawing/2014/main" id="{A201BE08-403C-936B-6BAF-B3122081ABB8}"/>
                    </a:ext>
                  </a:extLst>
                </p14:cNvPr>
                <p14:cNvContentPartPr/>
                <p14:nvPr/>
              </p14:nvContentPartPr>
              <p14:xfrm>
                <a:off x="4124640" y="3453071"/>
                <a:ext cx="556200" cy="349920"/>
              </p14:xfrm>
            </p:contentPart>
          </mc:Choice>
          <mc:Fallback xmlns="">
            <p:pic>
              <p:nvPicPr>
                <p:cNvPr id="41" name="Ink 40">
                  <a:extLst>
                    <a:ext uri="{FF2B5EF4-FFF2-40B4-BE49-F238E27FC236}">
                      <a16:creationId xmlns:a16="http://schemas.microsoft.com/office/drawing/2014/main" id="{A201BE08-403C-936B-6BAF-B3122081ABB8}"/>
                    </a:ext>
                  </a:extLst>
                </p:cNvPr>
                <p:cNvPicPr/>
                <p:nvPr/>
              </p:nvPicPr>
              <p:blipFill>
                <a:blip r:embed="rId89"/>
                <a:stretch>
                  <a:fillRect/>
                </a:stretch>
              </p:blipFill>
              <p:spPr>
                <a:xfrm>
                  <a:off x="4115640" y="3444431"/>
                  <a:ext cx="573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2" name="Ink 41">
                  <a:extLst>
                    <a:ext uri="{FF2B5EF4-FFF2-40B4-BE49-F238E27FC236}">
                      <a16:creationId xmlns:a16="http://schemas.microsoft.com/office/drawing/2014/main" id="{F5B19A06-07FB-0890-2791-CA372950B021}"/>
                    </a:ext>
                  </a:extLst>
                </p14:cNvPr>
                <p14:cNvContentPartPr/>
                <p14:nvPr/>
              </p14:nvContentPartPr>
              <p14:xfrm>
                <a:off x="5035800" y="3471431"/>
                <a:ext cx="65160" cy="235080"/>
              </p14:xfrm>
            </p:contentPart>
          </mc:Choice>
          <mc:Fallback xmlns="">
            <p:pic>
              <p:nvPicPr>
                <p:cNvPr id="42" name="Ink 41">
                  <a:extLst>
                    <a:ext uri="{FF2B5EF4-FFF2-40B4-BE49-F238E27FC236}">
                      <a16:creationId xmlns:a16="http://schemas.microsoft.com/office/drawing/2014/main" id="{F5B19A06-07FB-0890-2791-CA372950B021}"/>
                    </a:ext>
                  </a:extLst>
                </p:cNvPr>
                <p:cNvPicPr/>
                <p:nvPr/>
              </p:nvPicPr>
              <p:blipFill>
                <a:blip r:embed="rId91"/>
                <a:stretch>
                  <a:fillRect/>
                </a:stretch>
              </p:blipFill>
              <p:spPr>
                <a:xfrm>
                  <a:off x="5027160" y="3462431"/>
                  <a:ext cx="82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3" name="Ink 42">
                  <a:extLst>
                    <a:ext uri="{FF2B5EF4-FFF2-40B4-BE49-F238E27FC236}">
                      <a16:creationId xmlns:a16="http://schemas.microsoft.com/office/drawing/2014/main" id="{70ACFF77-BFC8-F533-3BE3-390C2B7997F7}"/>
                    </a:ext>
                  </a:extLst>
                </p14:cNvPr>
                <p14:cNvContentPartPr/>
                <p14:nvPr/>
              </p14:nvContentPartPr>
              <p14:xfrm>
                <a:off x="5207160" y="3432551"/>
                <a:ext cx="165240" cy="293400"/>
              </p14:xfrm>
            </p:contentPart>
          </mc:Choice>
          <mc:Fallback xmlns="">
            <p:pic>
              <p:nvPicPr>
                <p:cNvPr id="43" name="Ink 42">
                  <a:extLst>
                    <a:ext uri="{FF2B5EF4-FFF2-40B4-BE49-F238E27FC236}">
                      <a16:creationId xmlns:a16="http://schemas.microsoft.com/office/drawing/2014/main" id="{70ACFF77-BFC8-F533-3BE3-390C2B7997F7}"/>
                    </a:ext>
                  </a:extLst>
                </p:cNvPr>
                <p:cNvPicPr/>
                <p:nvPr/>
              </p:nvPicPr>
              <p:blipFill>
                <a:blip r:embed="rId93"/>
                <a:stretch>
                  <a:fillRect/>
                </a:stretch>
              </p:blipFill>
              <p:spPr>
                <a:xfrm>
                  <a:off x="5198160" y="3423551"/>
                  <a:ext cx="182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4" name="Ink 43">
                  <a:extLst>
                    <a:ext uri="{FF2B5EF4-FFF2-40B4-BE49-F238E27FC236}">
                      <a16:creationId xmlns:a16="http://schemas.microsoft.com/office/drawing/2014/main" id="{69A6E318-055F-36B2-BBB3-496245321688}"/>
                    </a:ext>
                  </a:extLst>
                </p14:cNvPr>
                <p14:cNvContentPartPr/>
                <p14:nvPr/>
              </p14:nvContentPartPr>
              <p14:xfrm>
                <a:off x="5555640" y="3435431"/>
                <a:ext cx="108000" cy="138960"/>
              </p14:xfrm>
            </p:contentPart>
          </mc:Choice>
          <mc:Fallback xmlns="">
            <p:pic>
              <p:nvPicPr>
                <p:cNvPr id="44" name="Ink 43">
                  <a:extLst>
                    <a:ext uri="{FF2B5EF4-FFF2-40B4-BE49-F238E27FC236}">
                      <a16:creationId xmlns:a16="http://schemas.microsoft.com/office/drawing/2014/main" id="{69A6E318-055F-36B2-BBB3-496245321688}"/>
                    </a:ext>
                  </a:extLst>
                </p:cNvPr>
                <p:cNvPicPr/>
                <p:nvPr/>
              </p:nvPicPr>
              <p:blipFill>
                <a:blip r:embed="rId95"/>
                <a:stretch>
                  <a:fillRect/>
                </a:stretch>
              </p:blipFill>
              <p:spPr>
                <a:xfrm>
                  <a:off x="5546640" y="3426431"/>
                  <a:ext cx="125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5" name="Ink 44">
                  <a:extLst>
                    <a:ext uri="{FF2B5EF4-FFF2-40B4-BE49-F238E27FC236}">
                      <a16:creationId xmlns:a16="http://schemas.microsoft.com/office/drawing/2014/main" id="{8FF31C9B-A8A2-FF70-B148-84373C8F4DF8}"/>
                    </a:ext>
                  </a:extLst>
                </p14:cNvPr>
                <p14:cNvContentPartPr/>
                <p14:nvPr/>
              </p14:nvContentPartPr>
              <p14:xfrm>
                <a:off x="5660040" y="3581231"/>
                <a:ext cx="83160" cy="84240"/>
              </p14:xfrm>
            </p:contentPart>
          </mc:Choice>
          <mc:Fallback xmlns="">
            <p:pic>
              <p:nvPicPr>
                <p:cNvPr id="45" name="Ink 44">
                  <a:extLst>
                    <a:ext uri="{FF2B5EF4-FFF2-40B4-BE49-F238E27FC236}">
                      <a16:creationId xmlns:a16="http://schemas.microsoft.com/office/drawing/2014/main" id="{8FF31C9B-A8A2-FF70-B148-84373C8F4DF8}"/>
                    </a:ext>
                  </a:extLst>
                </p:cNvPr>
                <p:cNvPicPr/>
                <p:nvPr/>
              </p:nvPicPr>
              <p:blipFill>
                <a:blip r:embed="rId97"/>
                <a:stretch>
                  <a:fillRect/>
                </a:stretch>
              </p:blipFill>
              <p:spPr>
                <a:xfrm>
                  <a:off x="5651040" y="3572591"/>
                  <a:ext cx="1008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 name="Ink 47">
                  <a:extLst>
                    <a:ext uri="{FF2B5EF4-FFF2-40B4-BE49-F238E27FC236}">
                      <a16:creationId xmlns:a16="http://schemas.microsoft.com/office/drawing/2014/main" id="{C9172077-0A80-10BB-6E12-3B1284AD06D6}"/>
                    </a:ext>
                  </a:extLst>
                </p14:cNvPr>
                <p14:cNvContentPartPr/>
                <p14:nvPr/>
              </p14:nvContentPartPr>
              <p14:xfrm>
                <a:off x="249960" y="3261191"/>
                <a:ext cx="205560" cy="456480"/>
              </p14:xfrm>
            </p:contentPart>
          </mc:Choice>
          <mc:Fallback xmlns="">
            <p:pic>
              <p:nvPicPr>
                <p:cNvPr id="48" name="Ink 47">
                  <a:extLst>
                    <a:ext uri="{FF2B5EF4-FFF2-40B4-BE49-F238E27FC236}">
                      <a16:creationId xmlns:a16="http://schemas.microsoft.com/office/drawing/2014/main" id="{C9172077-0A80-10BB-6E12-3B1284AD06D6}"/>
                    </a:ext>
                  </a:extLst>
                </p:cNvPr>
                <p:cNvPicPr/>
                <p:nvPr/>
              </p:nvPicPr>
              <p:blipFill>
                <a:blip r:embed="rId99"/>
                <a:stretch>
                  <a:fillRect/>
                </a:stretch>
              </p:blipFill>
              <p:spPr>
                <a:xfrm>
                  <a:off x="241320" y="3252191"/>
                  <a:ext cx="2232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9" name="Ink 48">
                  <a:extLst>
                    <a:ext uri="{FF2B5EF4-FFF2-40B4-BE49-F238E27FC236}">
                      <a16:creationId xmlns:a16="http://schemas.microsoft.com/office/drawing/2014/main" id="{CFB73734-E223-5878-0F7F-F89045F68788}"/>
                    </a:ext>
                  </a:extLst>
                </p14:cNvPr>
                <p14:cNvContentPartPr/>
                <p14:nvPr/>
              </p14:nvContentPartPr>
              <p14:xfrm>
                <a:off x="365880" y="3068951"/>
                <a:ext cx="3564360" cy="655920"/>
              </p14:xfrm>
            </p:contentPart>
          </mc:Choice>
          <mc:Fallback xmlns="">
            <p:pic>
              <p:nvPicPr>
                <p:cNvPr id="49" name="Ink 48">
                  <a:extLst>
                    <a:ext uri="{FF2B5EF4-FFF2-40B4-BE49-F238E27FC236}">
                      <a16:creationId xmlns:a16="http://schemas.microsoft.com/office/drawing/2014/main" id="{CFB73734-E223-5878-0F7F-F89045F68788}"/>
                    </a:ext>
                  </a:extLst>
                </p:cNvPr>
                <p:cNvPicPr/>
                <p:nvPr/>
              </p:nvPicPr>
              <p:blipFill>
                <a:blip r:embed="rId101"/>
                <a:stretch>
                  <a:fillRect/>
                </a:stretch>
              </p:blipFill>
              <p:spPr>
                <a:xfrm>
                  <a:off x="356880" y="3060311"/>
                  <a:ext cx="358200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56983FEB-AC34-A16C-1308-851F1AE6F7C1}"/>
                    </a:ext>
                  </a:extLst>
                </p14:cNvPr>
                <p14:cNvContentPartPr/>
                <p14:nvPr/>
              </p14:nvContentPartPr>
              <p14:xfrm>
                <a:off x="2582760" y="4325711"/>
                <a:ext cx="109440" cy="6120"/>
              </p14:xfrm>
            </p:contentPart>
          </mc:Choice>
          <mc:Fallback xmlns="">
            <p:pic>
              <p:nvPicPr>
                <p:cNvPr id="64" name="Ink 63">
                  <a:extLst>
                    <a:ext uri="{FF2B5EF4-FFF2-40B4-BE49-F238E27FC236}">
                      <a16:creationId xmlns:a16="http://schemas.microsoft.com/office/drawing/2014/main" id="{56983FEB-AC34-A16C-1308-851F1AE6F7C1}"/>
                    </a:ext>
                  </a:extLst>
                </p:cNvPr>
                <p:cNvPicPr/>
                <p:nvPr/>
              </p:nvPicPr>
              <p:blipFill>
                <a:blip r:embed="rId103"/>
                <a:stretch>
                  <a:fillRect/>
                </a:stretch>
              </p:blipFill>
              <p:spPr>
                <a:xfrm>
                  <a:off x="2573760" y="4316711"/>
                  <a:ext cx="127080" cy="23760"/>
                </a:xfrm>
                <a:prstGeom prst="rect">
                  <a:avLst/>
                </a:prstGeom>
              </p:spPr>
            </p:pic>
          </mc:Fallback>
        </mc:AlternateContent>
      </p:grpSp>
    </p:spTree>
    <p:extLst>
      <p:ext uri="{BB962C8B-B14F-4D97-AF65-F5344CB8AC3E}">
        <p14:creationId xmlns:p14="http://schemas.microsoft.com/office/powerpoint/2010/main" val="2264498402"/>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2263</TotalTime>
  <Words>5434</Words>
  <Application>Microsoft Office PowerPoint</Application>
  <PresentationFormat>On-screen Show (4:3)</PresentationFormat>
  <Paragraphs>542</Paragraphs>
  <Slides>66</Slides>
  <Notes>3</Notes>
  <HiddenSlides>0</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7" baseType="lpstr">
      <vt:lpstr>Arial</vt:lpstr>
      <vt:lpstr>Courier New</vt:lpstr>
      <vt:lpstr>Garamond</vt:lpstr>
      <vt:lpstr>Linux Libertine</vt:lpstr>
      <vt:lpstr>Tahoma</vt:lpstr>
      <vt:lpstr>Times New Roman</vt:lpstr>
      <vt:lpstr>Wingdings</vt:lpstr>
      <vt:lpstr>Wingdings 2</vt:lpstr>
      <vt:lpstr>Edge</vt:lpstr>
      <vt:lpstr>Clip</vt:lpstr>
      <vt:lpstr>Visio.Drawing.6</vt:lpstr>
      <vt:lpstr>Intrusion Detection System</vt:lpstr>
      <vt:lpstr>Objective</vt:lpstr>
      <vt:lpstr>PowerPoint Presentation</vt:lpstr>
      <vt:lpstr>Pengertian IDS</vt:lpstr>
      <vt:lpstr>Intrusion Detection</vt:lpstr>
      <vt:lpstr>PowerPoint Presentation</vt:lpstr>
      <vt:lpstr>PowerPoint Presentation</vt:lpstr>
      <vt:lpstr>PowerPoint Presentation</vt:lpstr>
      <vt:lpstr>Tipe Intrusion-Detection System</vt:lpstr>
      <vt:lpstr>NIDS</vt:lpstr>
      <vt:lpstr>HIDS</vt:lpstr>
      <vt:lpstr>PowerPoint Presentation</vt:lpstr>
      <vt:lpstr>Kenapa Butuh System Pendeteksi Intrusi</vt:lpstr>
      <vt:lpstr>PowerPoint Presentation</vt:lpstr>
      <vt:lpstr>Intrusion Detection</vt:lpstr>
      <vt:lpstr>Teknologi IDS Berdasar Penempatan</vt:lpstr>
      <vt:lpstr>Metode Pendeteksian Attack</vt:lpstr>
      <vt:lpstr>Passive System vs. Reactive System</vt:lpstr>
      <vt:lpstr>PowerPoint Presentation</vt:lpstr>
      <vt:lpstr>IDS berbasis Statistical Anomaly dan Signature</vt:lpstr>
      <vt:lpstr>Keterbatasan </vt:lpstr>
      <vt:lpstr>Teknik Menghindari IDS  </vt:lpstr>
      <vt:lpstr>Implementing IDS  </vt:lpstr>
      <vt:lpstr>Thresholds</vt:lpstr>
      <vt:lpstr>Thresholds</vt:lpstr>
      <vt:lpstr>Intrusion Detection</vt:lpstr>
      <vt:lpstr>PowerPoint Presentation</vt:lpstr>
      <vt:lpstr>Metode Pendeteksian Anomali</vt:lpstr>
      <vt:lpstr>Anomaly Detection</vt:lpstr>
      <vt:lpstr>Prinsip Kerja Anomali detection</vt:lpstr>
      <vt:lpstr>The Honeynet Project</vt:lpstr>
      <vt:lpstr>What are Honeypots</vt:lpstr>
      <vt:lpstr>PowerPoint Presentation</vt:lpstr>
      <vt:lpstr>Why HoneyPots</vt:lpstr>
      <vt:lpstr>Honeynet Project Architecture</vt:lpstr>
      <vt:lpstr>Our Honeypot VM Architecture</vt:lpstr>
      <vt:lpstr>Example Honeynet Project</vt:lpstr>
      <vt:lpstr>Sebek</vt:lpstr>
      <vt:lpstr>Gost</vt:lpstr>
      <vt:lpstr>Sebek Architecture</vt:lpstr>
      <vt:lpstr>Honeywall CDROM</vt:lpstr>
      <vt:lpstr>Honeynet Architecture </vt:lpstr>
      <vt:lpstr>Snort</vt:lpstr>
      <vt:lpstr>PowerPoint Presentation</vt:lpstr>
      <vt:lpstr>Snort</vt:lpstr>
      <vt:lpstr>Output Snort</vt:lpstr>
      <vt:lpstr>PowerPoint Presentation</vt:lpstr>
      <vt:lpstr>Dimana diletakkan SNORT ?</vt:lpstr>
      <vt:lpstr>Contoh Installasi Snort</vt:lpstr>
      <vt:lpstr>Solution Positioning</vt:lpstr>
      <vt:lpstr>Aksi SNORT</vt:lpstr>
      <vt:lpstr>Installasi Snort</vt:lpstr>
      <vt:lpstr>Testing Snort</vt:lpstr>
      <vt:lpstr>Rule Snort</vt:lpstr>
      <vt:lpstr>Detection Engine: Rules</vt:lpstr>
      <vt:lpstr>Tahap-Tahap Rule :</vt:lpstr>
      <vt:lpstr>/var/log/snort</vt:lpstr>
      <vt:lpstr>Snort Rules</vt:lpstr>
      <vt:lpstr>Snort Rules</vt:lpstr>
      <vt:lpstr>Snort Rules</vt:lpstr>
      <vt:lpstr>Snort Rules</vt:lpstr>
      <vt:lpstr>Snort Rules</vt:lpstr>
      <vt:lpstr>Snort in Action</vt:lpstr>
      <vt:lpstr>Software IDS</vt:lpstr>
      <vt:lpstr>PowerPoint Presentation</vt:lpstr>
      <vt:lpstr>Software IDS</vt:lpstr>
    </vt:vector>
  </TitlesOfParts>
  <Company>BATC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BATC</dc:creator>
  <cp:lastModifiedBy>jon 1933</cp:lastModifiedBy>
  <cp:revision>60</cp:revision>
  <dcterms:created xsi:type="dcterms:W3CDTF">2012-05-08T11:26:12Z</dcterms:created>
  <dcterms:modified xsi:type="dcterms:W3CDTF">2023-11-28T10:49:03Z</dcterms:modified>
</cp:coreProperties>
</file>